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media/image58.jpg" ContentType="image/png"/>
  <Override PartName="/ppt/media/image59.jpg" ContentType="image/png"/>
  <Override PartName="/ppt/media/image60.jpg" ContentType="image/png"/>
  <Override PartName="/ppt/media/image61.jpg" ContentType="image/png"/>
  <Override PartName="/ppt/media/image69.jpg" ContentType="image/png"/>
  <Override PartName="/ppt/notesSlides/notesSlide1.xml" ContentType="application/vnd.openxmlformats-officedocument.presentationml.notesSlide+xml"/>
  <Override PartName="/ppt/media/image77.jpg" ContentType="image/png"/>
  <Override PartName="/ppt/media/image81.jpg" ContentType="image/png"/>
  <Override PartName="/ppt/media/image92.jpg" ContentType="image/png"/>
  <Override PartName="/ppt/media/image100.jpg" ContentType="image/png"/>
  <Override PartName="/ppt/media/image125.jpg" ContentType="image/png"/>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78" r:id="rId3"/>
  </p:sldMasterIdLst>
  <p:notesMasterIdLst>
    <p:notesMasterId r:id="rId35"/>
  </p:notesMasterIdLst>
  <p:sldIdLst>
    <p:sldId id="347" r:id="rId4"/>
    <p:sldId id="348" r:id="rId5"/>
    <p:sldId id="258" r:id="rId6"/>
    <p:sldId id="345" r:id="rId7"/>
    <p:sldId id="257" r:id="rId8"/>
    <p:sldId id="344" r:id="rId9"/>
    <p:sldId id="280" r:id="rId10"/>
    <p:sldId id="314" r:id="rId11"/>
    <p:sldId id="260" r:id="rId12"/>
    <p:sldId id="265" r:id="rId13"/>
    <p:sldId id="346" r:id="rId14"/>
    <p:sldId id="300" r:id="rId15"/>
    <p:sldId id="262" r:id="rId16"/>
    <p:sldId id="268" r:id="rId17"/>
    <p:sldId id="271" r:id="rId18"/>
    <p:sldId id="282" r:id="rId19"/>
    <p:sldId id="297" r:id="rId20"/>
    <p:sldId id="292" r:id="rId21"/>
    <p:sldId id="283" r:id="rId22"/>
    <p:sldId id="290" r:id="rId23"/>
    <p:sldId id="284" r:id="rId24"/>
    <p:sldId id="302" r:id="rId25"/>
    <p:sldId id="288" r:id="rId26"/>
    <p:sldId id="295" r:id="rId27"/>
    <p:sldId id="313" r:id="rId28"/>
    <p:sldId id="307" r:id="rId29"/>
    <p:sldId id="343" r:id="rId30"/>
    <p:sldId id="309" r:id="rId31"/>
    <p:sldId id="337" r:id="rId32"/>
    <p:sldId id="340" r:id="rId33"/>
    <p:sldId id="339" r:id="rId34"/>
  </p:sldIdLst>
  <p:sldSz cx="4319588" cy="6480175"/>
  <p:notesSz cx="6858000" cy="9144000"/>
  <p:defaultTextStyle>
    <a:defPPr>
      <a:defRPr lang="zh-CN"/>
    </a:defPPr>
    <a:lvl1pPr marL="0" algn="l" defTabSz="518373" rtl="0" eaLnBrk="1" latinLnBrk="0" hangingPunct="1">
      <a:defRPr sz="1020" kern="1200">
        <a:solidFill>
          <a:schemeClr val="tx1"/>
        </a:solidFill>
        <a:latin typeface="+mn-lt"/>
        <a:ea typeface="+mn-ea"/>
        <a:cs typeface="+mn-cs"/>
      </a:defRPr>
    </a:lvl1pPr>
    <a:lvl2pPr marL="259187" algn="l" defTabSz="518373" rtl="0" eaLnBrk="1" latinLnBrk="0" hangingPunct="1">
      <a:defRPr sz="1020" kern="1200">
        <a:solidFill>
          <a:schemeClr val="tx1"/>
        </a:solidFill>
        <a:latin typeface="+mn-lt"/>
        <a:ea typeface="+mn-ea"/>
        <a:cs typeface="+mn-cs"/>
      </a:defRPr>
    </a:lvl2pPr>
    <a:lvl3pPr marL="518373" algn="l" defTabSz="518373" rtl="0" eaLnBrk="1" latinLnBrk="0" hangingPunct="1">
      <a:defRPr sz="1020" kern="1200">
        <a:solidFill>
          <a:schemeClr val="tx1"/>
        </a:solidFill>
        <a:latin typeface="+mn-lt"/>
        <a:ea typeface="+mn-ea"/>
        <a:cs typeface="+mn-cs"/>
      </a:defRPr>
    </a:lvl3pPr>
    <a:lvl4pPr marL="777560" algn="l" defTabSz="518373" rtl="0" eaLnBrk="1" latinLnBrk="0" hangingPunct="1">
      <a:defRPr sz="1020" kern="1200">
        <a:solidFill>
          <a:schemeClr val="tx1"/>
        </a:solidFill>
        <a:latin typeface="+mn-lt"/>
        <a:ea typeface="+mn-ea"/>
        <a:cs typeface="+mn-cs"/>
      </a:defRPr>
    </a:lvl4pPr>
    <a:lvl5pPr marL="1036747" algn="l" defTabSz="518373" rtl="0" eaLnBrk="1" latinLnBrk="0" hangingPunct="1">
      <a:defRPr sz="1020" kern="1200">
        <a:solidFill>
          <a:schemeClr val="tx1"/>
        </a:solidFill>
        <a:latin typeface="+mn-lt"/>
        <a:ea typeface="+mn-ea"/>
        <a:cs typeface="+mn-cs"/>
      </a:defRPr>
    </a:lvl5pPr>
    <a:lvl6pPr marL="1295933" algn="l" defTabSz="518373" rtl="0" eaLnBrk="1" latinLnBrk="0" hangingPunct="1">
      <a:defRPr sz="1020" kern="1200">
        <a:solidFill>
          <a:schemeClr val="tx1"/>
        </a:solidFill>
        <a:latin typeface="+mn-lt"/>
        <a:ea typeface="+mn-ea"/>
        <a:cs typeface="+mn-cs"/>
      </a:defRPr>
    </a:lvl6pPr>
    <a:lvl7pPr marL="1555120" algn="l" defTabSz="518373" rtl="0" eaLnBrk="1" latinLnBrk="0" hangingPunct="1">
      <a:defRPr sz="1020" kern="1200">
        <a:solidFill>
          <a:schemeClr val="tx1"/>
        </a:solidFill>
        <a:latin typeface="+mn-lt"/>
        <a:ea typeface="+mn-ea"/>
        <a:cs typeface="+mn-cs"/>
      </a:defRPr>
    </a:lvl7pPr>
    <a:lvl8pPr marL="1814307" algn="l" defTabSz="518373" rtl="0" eaLnBrk="1" latinLnBrk="0" hangingPunct="1">
      <a:defRPr sz="1020" kern="1200">
        <a:solidFill>
          <a:schemeClr val="tx1"/>
        </a:solidFill>
        <a:latin typeface="+mn-lt"/>
        <a:ea typeface="+mn-ea"/>
        <a:cs typeface="+mn-cs"/>
      </a:defRPr>
    </a:lvl8pPr>
    <a:lvl9pPr marL="2073493" algn="l" defTabSz="518373" rtl="0" eaLnBrk="1" latinLnBrk="0" hangingPunct="1">
      <a:defRPr sz="1020" kern="1200">
        <a:solidFill>
          <a:schemeClr val="tx1"/>
        </a:solidFill>
        <a:latin typeface="+mn-lt"/>
        <a:ea typeface="+mn-ea"/>
        <a:cs typeface="+mn-cs"/>
      </a:defRPr>
    </a:lvl9pPr>
  </p:defaultTextStyle>
  <p:extLst>
    <p:ext uri="{EFAFB233-063F-42B5-8137-9DF3F51BA10A}">
      <p15:sldGuideLst xmlns:p15="http://schemas.microsoft.com/office/powerpoint/2012/main">
        <p15:guide id="2" pos="1361" userDrawn="1">
          <p15:clr>
            <a:srgbClr val="A4A3A4"/>
          </p15:clr>
        </p15:guide>
        <p15:guide id="3" orient="horz" pos="3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171"/>
    <a:srgbClr val="3A8F0F"/>
    <a:srgbClr val="D6760C"/>
    <a:srgbClr val="FABE00"/>
    <a:srgbClr val="4B880E"/>
    <a:srgbClr val="58267E"/>
    <a:srgbClr val="005878"/>
    <a:srgbClr val="F4F4F4"/>
    <a:srgbClr val="404040"/>
    <a:srgbClr val="7FD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10" autoAdjust="0"/>
    <p:restoredTop sz="92072" autoAdjust="0"/>
  </p:normalViewPr>
  <p:slideViewPr>
    <p:cSldViewPr snapToGrid="0" showGuides="1">
      <p:cViewPr varScale="1">
        <p:scale>
          <a:sx n="131" d="100"/>
          <a:sy n="131" d="100"/>
        </p:scale>
        <p:origin x="2800" y="184"/>
      </p:cViewPr>
      <p:guideLst>
        <p:guide pos="1361"/>
        <p:guide orient="horz" pos="3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 /><Relationship Id="rId13" Type="http://schemas.openxmlformats.org/officeDocument/2006/relationships/slide" Target="slides/slide10.xml" /><Relationship Id="rId18" Type="http://schemas.openxmlformats.org/officeDocument/2006/relationships/slide" Target="slides/slide15.xml" /><Relationship Id="rId26" Type="http://schemas.openxmlformats.org/officeDocument/2006/relationships/slide" Target="slides/slide23.xml" /><Relationship Id="rId39" Type="http://schemas.openxmlformats.org/officeDocument/2006/relationships/tableStyles" Target="tableStyles.xml" /><Relationship Id="rId3" Type="http://schemas.openxmlformats.org/officeDocument/2006/relationships/slideMaster" Target="slideMasters/slideMaster3.xml" /><Relationship Id="rId21" Type="http://schemas.openxmlformats.org/officeDocument/2006/relationships/slide" Target="slides/slide18.xml" /><Relationship Id="rId34" Type="http://schemas.openxmlformats.org/officeDocument/2006/relationships/slide" Target="slides/slide31.xml" /><Relationship Id="rId7" Type="http://schemas.openxmlformats.org/officeDocument/2006/relationships/slide" Target="slides/slide4.xml" /><Relationship Id="rId12" Type="http://schemas.openxmlformats.org/officeDocument/2006/relationships/slide" Target="slides/slide9.xml" /><Relationship Id="rId17" Type="http://schemas.openxmlformats.org/officeDocument/2006/relationships/slide" Target="slides/slide14.xml" /><Relationship Id="rId25" Type="http://schemas.openxmlformats.org/officeDocument/2006/relationships/slide" Target="slides/slide22.xml" /><Relationship Id="rId33" Type="http://schemas.openxmlformats.org/officeDocument/2006/relationships/slide" Target="slides/slide30.xml" /><Relationship Id="rId38" Type="http://schemas.openxmlformats.org/officeDocument/2006/relationships/theme" Target="theme/theme1.xml" /><Relationship Id="rId2" Type="http://schemas.openxmlformats.org/officeDocument/2006/relationships/slideMaster" Target="slideMasters/slideMaster2.xml" /><Relationship Id="rId16" Type="http://schemas.openxmlformats.org/officeDocument/2006/relationships/slide" Target="slides/slide13.xml" /><Relationship Id="rId20" Type="http://schemas.openxmlformats.org/officeDocument/2006/relationships/slide" Target="slides/slide17.xml" /><Relationship Id="rId29" Type="http://schemas.openxmlformats.org/officeDocument/2006/relationships/slide" Target="slides/slide26.xml" /><Relationship Id="rId1" Type="http://schemas.openxmlformats.org/officeDocument/2006/relationships/slideMaster" Target="slideMasters/slideMaster1.xml" /><Relationship Id="rId6" Type="http://schemas.openxmlformats.org/officeDocument/2006/relationships/slide" Target="slides/slide3.xml" /><Relationship Id="rId11" Type="http://schemas.openxmlformats.org/officeDocument/2006/relationships/slide" Target="slides/slide8.xml" /><Relationship Id="rId24" Type="http://schemas.openxmlformats.org/officeDocument/2006/relationships/slide" Target="slides/slide21.xml" /><Relationship Id="rId32" Type="http://schemas.openxmlformats.org/officeDocument/2006/relationships/slide" Target="slides/slide29.xml" /><Relationship Id="rId37" Type="http://schemas.openxmlformats.org/officeDocument/2006/relationships/viewProps" Target="viewProps.xml" /><Relationship Id="rId5" Type="http://schemas.openxmlformats.org/officeDocument/2006/relationships/slide" Target="slides/slide2.xml" /><Relationship Id="rId15" Type="http://schemas.openxmlformats.org/officeDocument/2006/relationships/slide" Target="slides/slide12.xml" /><Relationship Id="rId23" Type="http://schemas.openxmlformats.org/officeDocument/2006/relationships/slide" Target="slides/slide20.xml" /><Relationship Id="rId28" Type="http://schemas.openxmlformats.org/officeDocument/2006/relationships/slide" Target="slides/slide25.xml" /><Relationship Id="rId36" Type="http://schemas.openxmlformats.org/officeDocument/2006/relationships/presProps" Target="presProps.xml" /><Relationship Id="rId10" Type="http://schemas.openxmlformats.org/officeDocument/2006/relationships/slide" Target="slides/slide7.xml" /><Relationship Id="rId19" Type="http://schemas.openxmlformats.org/officeDocument/2006/relationships/slide" Target="slides/slide16.xml" /><Relationship Id="rId31" Type="http://schemas.openxmlformats.org/officeDocument/2006/relationships/slide" Target="slides/slide28.xml" /><Relationship Id="rId4" Type="http://schemas.openxmlformats.org/officeDocument/2006/relationships/slide" Target="slides/slide1.xml" /><Relationship Id="rId9" Type="http://schemas.openxmlformats.org/officeDocument/2006/relationships/slide" Target="slides/slide6.xml" /><Relationship Id="rId14" Type="http://schemas.openxmlformats.org/officeDocument/2006/relationships/slide" Target="slides/slide11.xml" /><Relationship Id="rId22" Type="http://schemas.openxmlformats.org/officeDocument/2006/relationships/slide" Target="slides/slide19.xml" /><Relationship Id="rId27" Type="http://schemas.openxmlformats.org/officeDocument/2006/relationships/slide" Target="slides/slide24.xml" /><Relationship Id="rId30" Type="http://schemas.openxmlformats.org/officeDocument/2006/relationships/slide" Target="slides/slide27.xml" /><Relationship Id="rId35"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7FE207-E365-4608-A942-213156A6A1F3}" type="datetimeFigureOut">
              <a:rPr lang="zh-CN" altLang="en-US" smtClean="0"/>
              <a:t>2021/4/11</a:t>
            </a:fld>
            <a:endParaRPr lang="zh-CN" altLang="en-US"/>
          </a:p>
        </p:txBody>
      </p:sp>
      <p:sp>
        <p:nvSpPr>
          <p:cNvPr id="4" name="幻灯片图像占位符 3"/>
          <p:cNvSpPr>
            <a:spLocks noGrp="1" noRot="1" noChangeAspect="1"/>
          </p:cNvSpPr>
          <p:nvPr>
            <p:ph type="sldImg" idx="2"/>
          </p:nvPr>
        </p:nvSpPr>
        <p:spPr>
          <a:xfrm>
            <a:off x="2400300" y="1143000"/>
            <a:ext cx="2057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67FC20-D33A-4695-BC35-31A849DBF20F}" type="slidenum">
              <a:rPr lang="zh-CN" altLang="en-US" smtClean="0"/>
              <a:t>‹#›</a:t>
            </a:fld>
            <a:endParaRPr lang="zh-CN" altLang="en-US"/>
          </a:p>
        </p:txBody>
      </p:sp>
    </p:spTree>
    <p:extLst>
      <p:ext uri="{BB962C8B-B14F-4D97-AF65-F5344CB8AC3E}">
        <p14:creationId xmlns:p14="http://schemas.microsoft.com/office/powerpoint/2010/main" val="3756988466"/>
      </p:ext>
    </p:extLst>
  </p:cSld>
  <p:clrMap bg1="lt1" tx1="dk1" bg2="lt2" tx2="dk2" accent1="accent1" accent2="accent2" accent3="accent3" accent4="accent4" accent5="accent5" accent6="accent6" hlink="hlink" folHlink="folHlink"/>
  <p:notesStyle>
    <a:lvl1pPr marL="0" algn="l" defTabSz="518373" rtl="0" eaLnBrk="1" latinLnBrk="0" hangingPunct="1">
      <a:defRPr sz="680" kern="1200">
        <a:solidFill>
          <a:schemeClr val="tx1"/>
        </a:solidFill>
        <a:latin typeface="+mn-lt"/>
        <a:ea typeface="+mn-ea"/>
        <a:cs typeface="+mn-cs"/>
      </a:defRPr>
    </a:lvl1pPr>
    <a:lvl2pPr marL="259187" algn="l" defTabSz="518373" rtl="0" eaLnBrk="1" latinLnBrk="0" hangingPunct="1">
      <a:defRPr sz="680" kern="1200">
        <a:solidFill>
          <a:schemeClr val="tx1"/>
        </a:solidFill>
        <a:latin typeface="+mn-lt"/>
        <a:ea typeface="+mn-ea"/>
        <a:cs typeface="+mn-cs"/>
      </a:defRPr>
    </a:lvl2pPr>
    <a:lvl3pPr marL="518373" algn="l" defTabSz="518373" rtl="0" eaLnBrk="1" latinLnBrk="0" hangingPunct="1">
      <a:defRPr sz="680" kern="1200">
        <a:solidFill>
          <a:schemeClr val="tx1"/>
        </a:solidFill>
        <a:latin typeface="+mn-lt"/>
        <a:ea typeface="+mn-ea"/>
        <a:cs typeface="+mn-cs"/>
      </a:defRPr>
    </a:lvl3pPr>
    <a:lvl4pPr marL="777560" algn="l" defTabSz="518373" rtl="0" eaLnBrk="1" latinLnBrk="0" hangingPunct="1">
      <a:defRPr sz="680" kern="1200">
        <a:solidFill>
          <a:schemeClr val="tx1"/>
        </a:solidFill>
        <a:latin typeface="+mn-lt"/>
        <a:ea typeface="+mn-ea"/>
        <a:cs typeface="+mn-cs"/>
      </a:defRPr>
    </a:lvl4pPr>
    <a:lvl5pPr marL="1036747" algn="l" defTabSz="518373" rtl="0" eaLnBrk="1" latinLnBrk="0" hangingPunct="1">
      <a:defRPr sz="680" kern="1200">
        <a:solidFill>
          <a:schemeClr val="tx1"/>
        </a:solidFill>
        <a:latin typeface="+mn-lt"/>
        <a:ea typeface="+mn-ea"/>
        <a:cs typeface="+mn-cs"/>
      </a:defRPr>
    </a:lvl5pPr>
    <a:lvl6pPr marL="1295933" algn="l" defTabSz="518373" rtl="0" eaLnBrk="1" latinLnBrk="0" hangingPunct="1">
      <a:defRPr sz="680" kern="1200">
        <a:solidFill>
          <a:schemeClr val="tx1"/>
        </a:solidFill>
        <a:latin typeface="+mn-lt"/>
        <a:ea typeface="+mn-ea"/>
        <a:cs typeface="+mn-cs"/>
      </a:defRPr>
    </a:lvl6pPr>
    <a:lvl7pPr marL="1555120" algn="l" defTabSz="518373" rtl="0" eaLnBrk="1" latinLnBrk="0" hangingPunct="1">
      <a:defRPr sz="680" kern="1200">
        <a:solidFill>
          <a:schemeClr val="tx1"/>
        </a:solidFill>
        <a:latin typeface="+mn-lt"/>
        <a:ea typeface="+mn-ea"/>
        <a:cs typeface="+mn-cs"/>
      </a:defRPr>
    </a:lvl7pPr>
    <a:lvl8pPr marL="1814307" algn="l" defTabSz="518373" rtl="0" eaLnBrk="1" latinLnBrk="0" hangingPunct="1">
      <a:defRPr sz="680" kern="1200">
        <a:solidFill>
          <a:schemeClr val="tx1"/>
        </a:solidFill>
        <a:latin typeface="+mn-lt"/>
        <a:ea typeface="+mn-ea"/>
        <a:cs typeface="+mn-cs"/>
      </a:defRPr>
    </a:lvl8pPr>
    <a:lvl9pPr marL="2073493" algn="l" defTabSz="518373" rtl="0" eaLnBrk="1" latinLnBrk="0" hangingPunct="1">
      <a:defRPr sz="6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67FC20-D33A-4695-BC35-31A849DBF20F}" type="slidenum">
              <a:rPr lang="zh-CN" altLang="en-US" smtClean="0"/>
              <a:t>9</a:t>
            </a:fld>
            <a:endParaRPr lang="zh-CN" altLang="en-US"/>
          </a:p>
        </p:txBody>
      </p:sp>
    </p:spTree>
    <p:extLst>
      <p:ext uri="{BB962C8B-B14F-4D97-AF65-F5344CB8AC3E}">
        <p14:creationId xmlns:p14="http://schemas.microsoft.com/office/powerpoint/2010/main" val="1828645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00300" y="1143000"/>
            <a:ext cx="2057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BA968A-BC17-485B-965C-2310A2F6BC5A}" type="slidenum">
              <a:rPr lang="zh-CN" altLang="en-US" smtClean="0"/>
              <a:t>29</a:t>
            </a:fld>
            <a:endParaRPr lang="zh-CN" altLang="en-US"/>
          </a:p>
        </p:txBody>
      </p:sp>
    </p:spTree>
    <p:extLst>
      <p:ext uri="{BB962C8B-B14F-4D97-AF65-F5344CB8AC3E}">
        <p14:creationId xmlns:p14="http://schemas.microsoft.com/office/powerpoint/2010/main" val="4189865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72583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97534" y="345010"/>
            <a:ext cx="3725645" cy="1252534"/>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7534" y="1588543"/>
            <a:ext cx="1827388" cy="778521"/>
          </a:xfrm>
        </p:spPr>
        <p:txBody>
          <a:bodyPr anchor="b"/>
          <a:lstStyle>
            <a:lvl1pPr marL="0" indent="0">
              <a:buNone/>
              <a:defRPr sz="850" b="1"/>
            </a:lvl1pPr>
            <a:lvl2pPr marL="161986" indent="0">
              <a:buNone/>
              <a:defRPr sz="709" b="1"/>
            </a:lvl2pPr>
            <a:lvl3pPr marL="323972" indent="0">
              <a:buNone/>
              <a:defRPr sz="638" b="1"/>
            </a:lvl3pPr>
            <a:lvl4pPr marL="485958" indent="0">
              <a:buNone/>
              <a:defRPr sz="567" b="1"/>
            </a:lvl4pPr>
            <a:lvl5pPr marL="647944" indent="0">
              <a:buNone/>
              <a:defRPr sz="567" b="1"/>
            </a:lvl5pPr>
            <a:lvl6pPr marL="809930" indent="0">
              <a:buNone/>
              <a:defRPr sz="567" b="1"/>
            </a:lvl6pPr>
            <a:lvl7pPr marL="971916" indent="0">
              <a:buNone/>
              <a:defRPr sz="567" b="1"/>
            </a:lvl7pPr>
            <a:lvl8pPr marL="1133902" indent="0">
              <a:buNone/>
              <a:defRPr sz="567" b="1"/>
            </a:lvl8pPr>
            <a:lvl9pPr marL="1295888" indent="0">
              <a:buNone/>
              <a:defRPr sz="567" b="1"/>
            </a:lvl9pPr>
          </a:lstStyle>
          <a:p>
            <a:pPr lvl="0"/>
            <a:r>
              <a:rPr lang="zh-CN" altLang="en-US"/>
              <a:t>单击此处编辑母版文本样式</a:t>
            </a:r>
          </a:p>
        </p:txBody>
      </p:sp>
      <p:sp>
        <p:nvSpPr>
          <p:cNvPr id="4" name="Content Placeholder 3"/>
          <p:cNvSpPr>
            <a:spLocks noGrp="1"/>
          </p:cNvSpPr>
          <p:nvPr>
            <p:ph sz="half" idx="2"/>
          </p:nvPr>
        </p:nvSpPr>
        <p:spPr>
          <a:xfrm>
            <a:off x="297534" y="2367064"/>
            <a:ext cx="1827388" cy="348159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2186791" y="1588543"/>
            <a:ext cx="1836388" cy="778521"/>
          </a:xfrm>
        </p:spPr>
        <p:txBody>
          <a:bodyPr anchor="b"/>
          <a:lstStyle>
            <a:lvl1pPr marL="0" indent="0">
              <a:buNone/>
              <a:defRPr sz="850" b="1"/>
            </a:lvl1pPr>
            <a:lvl2pPr marL="161986" indent="0">
              <a:buNone/>
              <a:defRPr sz="709" b="1"/>
            </a:lvl2pPr>
            <a:lvl3pPr marL="323972" indent="0">
              <a:buNone/>
              <a:defRPr sz="638" b="1"/>
            </a:lvl3pPr>
            <a:lvl4pPr marL="485958" indent="0">
              <a:buNone/>
              <a:defRPr sz="567" b="1"/>
            </a:lvl4pPr>
            <a:lvl5pPr marL="647944" indent="0">
              <a:buNone/>
              <a:defRPr sz="567" b="1"/>
            </a:lvl5pPr>
            <a:lvl6pPr marL="809930" indent="0">
              <a:buNone/>
              <a:defRPr sz="567" b="1"/>
            </a:lvl6pPr>
            <a:lvl7pPr marL="971916" indent="0">
              <a:buNone/>
              <a:defRPr sz="567" b="1"/>
            </a:lvl7pPr>
            <a:lvl8pPr marL="1133902" indent="0">
              <a:buNone/>
              <a:defRPr sz="567" b="1"/>
            </a:lvl8pPr>
            <a:lvl9pPr marL="1295888" indent="0">
              <a:buNone/>
              <a:defRPr sz="567" b="1"/>
            </a:lvl9pPr>
          </a:lstStyle>
          <a:p>
            <a:pPr lvl="0"/>
            <a:r>
              <a:rPr lang="zh-CN" altLang="en-US"/>
              <a:t>单击此处编辑母版文本样式</a:t>
            </a:r>
          </a:p>
        </p:txBody>
      </p:sp>
      <p:sp>
        <p:nvSpPr>
          <p:cNvPr id="6" name="Content Placeholder 5"/>
          <p:cNvSpPr>
            <a:spLocks noGrp="1"/>
          </p:cNvSpPr>
          <p:nvPr>
            <p:ph sz="quarter" idx="4"/>
          </p:nvPr>
        </p:nvSpPr>
        <p:spPr>
          <a:xfrm>
            <a:off x="2186791" y="2367064"/>
            <a:ext cx="1836388" cy="348159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85558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82771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527946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97535" y="432012"/>
            <a:ext cx="1393179" cy="1512041"/>
          </a:xfrm>
        </p:spPr>
        <p:txBody>
          <a:bodyPr anchor="b"/>
          <a:lstStyle>
            <a:lvl1pPr>
              <a:defRPr sz="1134"/>
            </a:lvl1pPr>
          </a:lstStyle>
          <a:p>
            <a:r>
              <a:rPr lang="zh-CN" altLang="en-US"/>
              <a:t>单击此处编辑母版标题样式</a:t>
            </a:r>
            <a:endParaRPr lang="en-US" dirty="0"/>
          </a:p>
        </p:txBody>
      </p:sp>
      <p:sp>
        <p:nvSpPr>
          <p:cNvPr id="3" name="Content Placeholder 2"/>
          <p:cNvSpPr>
            <a:spLocks noGrp="1"/>
          </p:cNvSpPr>
          <p:nvPr>
            <p:ph idx="1"/>
          </p:nvPr>
        </p:nvSpPr>
        <p:spPr>
          <a:xfrm>
            <a:off x="1836388" y="933026"/>
            <a:ext cx="2186791" cy="4605124"/>
          </a:xfrm>
        </p:spPr>
        <p:txBody>
          <a:bodyPr/>
          <a:lstStyle>
            <a:lvl1pPr>
              <a:defRPr sz="1134"/>
            </a:lvl1pPr>
            <a:lvl2pPr>
              <a:defRPr sz="992"/>
            </a:lvl2pPr>
            <a:lvl3pPr>
              <a:defRPr sz="850"/>
            </a:lvl3pPr>
            <a:lvl4pPr>
              <a:defRPr sz="709"/>
            </a:lvl4pPr>
            <a:lvl5pPr>
              <a:defRPr sz="709"/>
            </a:lvl5pPr>
            <a:lvl6pPr>
              <a:defRPr sz="709"/>
            </a:lvl6pPr>
            <a:lvl7pPr>
              <a:defRPr sz="709"/>
            </a:lvl7pPr>
            <a:lvl8pPr>
              <a:defRPr sz="709"/>
            </a:lvl8pPr>
            <a:lvl9pPr>
              <a:defRPr sz="70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97535" y="1944052"/>
            <a:ext cx="1393179" cy="3601598"/>
          </a:xfrm>
        </p:spPr>
        <p:txBody>
          <a:bodyPr/>
          <a:lstStyle>
            <a:lvl1pPr marL="0" indent="0">
              <a:buNone/>
              <a:defRPr sz="567"/>
            </a:lvl1pPr>
            <a:lvl2pPr marL="161986" indent="0">
              <a:buNone/>
              <a:defRPr sz="496"/>
            </a:lvl2pPr>
            <a:lvl3pPr marL="323972" indent="0">
              <a:buNone/>
              <a:defRPr sz="425"/>
            </a:lvl3pPr>
            <a:lvl4pPr marL="485958" indent="0">
              <a:buNone/>
              <a:defRPr sz="354"/>
            </a:lvl4pPr>
            <a:lvl5pPr marL="647944" indent="0">
              <a:buNone/>
              <a:defRPr sz="354"/>
            </a:lvl5pPr>
            <a:lvl6pPr marL="809930" indent="0">
              <a:buNone/>
              <a:defRPr sz="354"/>
            </a:lvl6pPr>
            <a:lvl7pPr marL="971916" indent="0">
              <a:buNone/>
              <a:defRPr sz="354"/>
            </a:lvl7pPr>
            <a:lvl8pPr marL="1133902" indent="0">
              <a:buNone/>
              <a:defRPr sz="354"/>
            </a:lvl8pPr>
            <a:lvl9pPr marL="1295888" indent="0">
              <a:buNone/>
              <a:defRPr sz="354"/>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91393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97535" y="432012"/>
            <a:ext cx="1393179" cy="1512041"/>
          </a:xfrm>
        </p:spPr>
        <p:txBody>
          <a:bodyPr anchor="b"/>
          <a:lstStyle>
            <a:lvl1pPr>
              <a:defRPr sz="1134"/>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836388" y="933026"/>
            <a:ext cx="2186791" cy="4605124"/>
          </a:xfrm>
        </p:spPr>
        <p:txBody>
          <a:bodyPr anchor="t"/>
          <a:lstStyle>
            <a:lvl1pPr marL="0" indent="0">
              <a:buNone/>
              <a:defRPr sz="1134"/>
            </a:lvl1pPr>
            <a:lvl2pPr marL="161986" indent="0">
              <a:buNone/>
              <a:defRPr sz="992"/>
            </a:lvl2pPr>
            <a:lvl3pPr marL="323972" indent="0">
              <a:buNone/>
              <a:defRPr sz="850"/>
            </a:lvl3pPr>
            <a:lvl4pPr marL="485958" indent="0">
              <a:buNone/>
              <a:defRPr sz="709"/>
            </a:lvl4pPr>
            <a:lvl5pPr marL="647944" indent="0">
              <a:buNone/>
              <a:defRPr sz="709"/>
            </a:lvl5pPr>
            <a:lvl6pPr marL="809930" indent="0">
              <a:buNone/>
              <a:defRPr sz="709"/>
            </a:lvl6pPr>
            <a:lvl7pPr marL="971916" indent="0">
              <a:buNone/>
              <a:defRPr sz="709"/>
            </a:lvl7pPr>
            <a:lvl8pPr marL="1133902" indent="0">
              <a:buNone/>
              <a:defRPr sz="709"/>
            </a:lvl8pPr>
            <a:lvl9pPr marL="1295888" indent="0">
              <a:buNone/>
              <a:defRPr sz="709"/>
            </a:lvl9pPr>
          </a:lstStyle>
          <a:p>
            <a:r>
              <a:rPr lang="zh-CN" altLang="en-US"/>
              <a:t>单击图标添加图片</a:t>
            </a:r>
            <a:endParaRPr lang="en-US" dirty="0"/>
          </a:p>
        </p:txBody>
      </p:sp>
      <p:sp>
        <p:nvSpPr>
          <p:cNvPr id="4" name="Text Placeholder 3"/>
          <p:cNvSpPr>
            <a:spLocks noGrp="1"/>
          </p:cNvSpPr>
          <p:nvPr>
            <p:ph type="body" sz="half" idx="2"/>
          </p:nvPr>
        </p:nvSpPr>
        <p:spPr>
          <a:xfrm>
            <a:off x="297535" y="1944052"/>
            <a:ext cx="1393179" cy="3601598"/>
          </a:xfrm>
        </p:spPr>
        <p:txBody>
          <a:bodyPr/>
          <a:lstStyle>
            <a:lvl1pPr marL="0" indent="0">
              <a:buNone/>
              <a:defRPr sz="567"/>
            </a:lvl1pPr>
            <a:lvl2pPr marL="161986" indent="0">
              <a:buNone/>
              <a:defRPr sz="496"/>
            </a:lvl2pPr>
            <a:lvl3pPr marL="323972" indent="0">
              <a:buNone/>
              <a:defRPr sz="425"/>
            </a:lvl3pPr>
            <a:lvl4pPr marL="485958" indent="0">
              <a:buNone/>
              <a:defRPr sz="354"/>
            </a:lvl4pPr>
            <a:lvl5pPr marL="647944" indent="0">
              <a:buNone/>
              <a:defRPr sz="354"/>
            </a:lvl5pPr>
            <a:lvl6pPr marL="809930" indent="0">
              <a:buNone/>
              <a:defRPr sz="354"/>
            </a:lvl6pPr>
            <a:lvl7pPr marL="971916" indent="0">
              <a:buNone/>
              <a:defRPr sz="354"/>
            </a:lvl7pPr>
            <a:lvl8pPr marL="1133902" indent="0">
              <a:buNone/>
              <a:defRPr sz="354"/>
            </a:lvl8pPr>
            <a:lvl9pPr marL="1295888" indent="0">
              <a:buNone/>
              <a:defRPr sz="354"/>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6532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62587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91205" y="345009"/>
            <a:ext cx="931411" cy="549164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96971" y="345009"/>
            <a:ext cx="2740239" cy="549164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76071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23969" y="1060529"/>
            <a:ext cx="3671650" cy="2256061"/>
          </a:xfrm>
        </p:spPr>
        <p:txBody>
          <a:bodyPr anchor="b"/>
          <a:lstStyle>
            <a:lvl1pPr algn="ctr">
              <a:defRPr sz="2834"/>
            </a:lvl1pPr>
          </a:lstStyle>
          <a:p>
            <a:r>
              <a:rPr lang="zh-CN" altLang="en-US"/>
              <a:t>单击此处编辑母版标题样式</a:t>
            </a:r>
            <a:endParaRPr lang="en-US" dirty="0"/>
          </a:p>
        </p:txBody>
      </p:sp>
      <p:sp>
        <p:nvSpPr>
          <p:cNvPr id="3" name="Subtitle 2"/>
          <p:cNvSpPr>
            <a:spLocks noGrp="1"/>
          </p:cNvSpPr>
          <p:nvPr>
            <p:ph type="subTitle" idx="1"/>
          </p:nvPr>
        </p:nvSpPr>
        <p:spPr>
          <a:xfrm>
            <a:off x="539949" y="3403592"/>
            <a:ext cx="3239691" cy="1564542"/>
          </a:xfrm>
        </p:spPr>
        <p:txBody>
          <a:bodyPr/>
          <a:lstStyle>
            <a:lvl1pPr marL="0" indent="0" algn="ctr">
              <a:buNone/>
              <a:defRPr sz="1134"/>
            </a:lvl1pPr>
            <a:lvl2pPr marL="215981" indent="0" algn="ctr">
              <a:buNone/>
              <a:defRPr sz="945"/>
            </a:lvl2pPr>
            <a:lvl3pPr marL="431963" indent="0" algn="ctr">
              <a:buNone/>
              <a:defRPr sz="850"/>
            </a:lvl3pPr>
            <a:lvl4pPr marL="647944" indent="0" algn="ctr">
              <a:buNone/>
              <a:defRPr sz="756"/>
            </a:lvl4pPr>
            <a:lvl5pPr marL="863925" indent="0" algn="ctr">
              <a:buNone/>
              <a:defRPr sz="756"/>
            </a:lvl5pPr>
            <a:lvl6pPr marL="1079906" indent="0" algn="ctr">
              <a:buNone/>
              <a:defRPr sz="756"/>
            </a:lvl6pPr>
            <a:lvl7pPr marL="1295888" indent="0" algn="ctr">
              <a:buNone/>
              <a:defRPr sz="756"/>
            </a:lvl7pPr>
            <a:lvl8pPr marL="1511869" indent="0" algn="ctr">
              <a:buNone/>
              <a:defRPr sz="756"/>
            </a:lvl8pPr>
            <a:lvl9pPr marL="1727850" indent="0" algn="ctr">
              <a:buNone/>
              <a:defRPr sz="756"/>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63570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3720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94722" y="1615546"/>
            <a:ext cx="3725645" cy="2695572"/>
          </a:xfrm>
        </p:spPr>
        <p:txBody>
          <a:bodyPr anchor="b"/>
          <a:lstStyle>
            <a:lvl1pPr>
              <a:defRPr sz="2834"/>
            </a:lvl1pPr>
          </a:lstStyle>
          <a:p>
            <a:r>
              <a:rPr lang="zh-CN" altLang="en-US"/>
              <a:t>单击此处编辑母版标题样式</a:t>
            </a:r>
            <a:endParaRPr lang="en-US" dirty="0"/>
          </a:p>
        </p:txBody>
      </p:sp>
      <p:sp>
        <p:nvSpPr>
          <p:cNvPr id="3" name="Text Placeholder 2"/>
          <p:cNvSpPr>
            <a:spLocks noGrp="1"/>
          </p:cNvSpPr>
          <p:nvPr>
            <p:ph type="body" idx="1"/>
          </p:nvPr>
        </p:nvSpPr>
        <p:spPr>
          <a:xfrm>
            <a:off x="294722" y="4336619"/>
            <a:ext cx="3725645" cy="1417538"/>
          </a:xfrm>
        </p:spPr>
        <p:txBody>
          <a:bodyPr/>
          <a:lstStyle>
            <a:lvl1pPr marL="0" indent="0">
              <a:buNone/>
              <a:defRPr sz="1134">
                <a:solidFill>
                  <a:schemeClr val="tx1"/>
                </a:solidFill>
              </a:defRPr>
            </a:lvl1pPr>
            <a:lvl2pPr marL="215981" indent="0">
              <a:buNone/>
              <a:defRPr sz="945">
                <a:solidFill>
                  <a:schemeClr val="tx1">
                    <a:tint val="75000"/>
                  </a:schemeClr>
                </a:solidFill>
              </a:defRPr>
            </a:lvl2pPr>
            <a:lvl3pPr marL="431963" indent="0">
              <a:buNone/>
              <a:defRPr sz="850">
                <a:solidFill>
                  <a:schemeClr val="tx1">
                    <a:tint val="75000"/>
                  </a:schemeClr>
                </a:solidFill>
              </a:defRPr>
            </a:lvl3pPr>
            <a:lvl4pPr marL="647944" indent="0">
              <a:buNone/>
              <a:defRPr sz="756">
                <a:solidFill>
                  <a:schemeClr val="tx1">
                    <a:tint val="75000"/>
                  </a:schemeClr>
                </a:solidFill>
              </a:defRPr>
            </a:lvl4pPr>
            <a:lvl5pPr marL="863925" indent="0">
              <a:buNone/>
              <a:defRPr sz="756">
                <a:solidFill>
                  <a:schemeClr val="tx1">
                    <a:tint val="75000"/>
                  </a:schemeClr>
                </a:solidFill>
              </a:defRPr>
            </a:lvl5pPr>
            <a:lvl6pPr marL="1079906" indent="0">
              <a:buNone/>
              <a:defRPr sz="756">
                <a:solidFill>
                  <a:schemeClr val="tx1">
                    <a:tint val="75000"/>
                  </a:schemeClr>
                </a:solidFill>
              </a:defRPr>
            </a:lvl6pPr>
            <a:lvl7pPr marL="1295888" indent="0">
              <a:buNone/>
              <a:defRPr sz="756">
                <a:solidFill>
                  <a:schemeClr val="tx1">
                    <a:tint val="75000"/>
                  </a:schemeClr>
                </a:solidFill>
              </a:defRPr>
            </a:lvl7pPr>
            <a:lvl8pPr marL="1511869" indent="0">
              <a:buNone/>
              <a:defRPr sz="756">
                <a:solidFill>
                  <a:schemeClr val="tx1">
                    <a:tint val="75000"/>
                  </a:schemeClr>
                </a:solidFill>
              </a:defRPr>
            </a:lvl8pPr>
            <a:lvl9pPr marL="1727850" indent="0">
              <a:buNone/>
              <a:defRPr sz="756">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09837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F90B39E-FC53-4476-8B2C-CDD8CFD8BD4E}" type="datetimeFigureOut">
              <a:rPr lang="zh-CN" altLang="en-US" smtClean="0"/>
              <a:t>2021/4/11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B3359A5-5CC4-42EE-B0BC-93F1645B4FB9}" type="slidenum">
              <a:rPr lang="zh-CN" altLang="en-US" smtClean="0"/>
              <a:t>‹#›</a:t>
            </a:fld>
            <a:endParaRPr lang="zh-CN" altLang="en-US"/>
          </a:p>
        </p:txBody>
      </p:sp>
    </p:spTree>
    <p:extLst>
      <p:ext uri="{BB962C8B-B14F-4D97-AF65-F5344CB8AC3E}">
        <p14:creationId xmlns:p14="http://schemas.microsoft.com/office/powerpoint/2010/main" val="416142685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96972" y="1725046"/>
            <a:ext cx="1835825" cy="41116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2186791" y="1725046"/>
            <a:ext cx="1835825" cy="41116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599875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97534" y="345011"/>
            <a:ext cx="3725645" cy="1252534"/>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7535" y="1588543"/>
            <a:ext cx="1827388" cy="778521"/>
          </a:xfrm>
        </p:spPr>
        <p:txBody>
          <a:bodyPr anchor="b"/>
          <a:lstStyle>
            <a:lvl1pPr marL="0" indent="0">
              <a:buNone/>
              <a:defRPr sz="1134" b="1"/>
            </a:lvl1pPr>
            <a:lvl2pPr marL="215981" indent="0">
              <a:buNone/>
              <a:defRPr sz="945" b="1"/>
            </a:lvl2pPr>
            <a:lvl3pPr marL="431963" indent="0">
              <a:buNone/>
              <a:defRPr sz="850" b="1"/>
            </a:lvl3pPr>
            <a:lvl4pPr marL="647944" indent="0">
              <a:buNone/>
              <a:defRPr sz="756" b="1"/>
            </a:lvl4pPr>
            <a:lvl5pPr marL="863925" indent="0">
              <a:buNone/>
              <a:defRPr sz="756" b="1"/>
            </a:lvl5pPr>
            <a:lvl6pPr marL="1079906" indent="0">
              <a:buNone/>
              <a:defRPr sz="756" b="1"/>
            </a:lvl6pPr>
            <a:lvl7pPr marL="1295888" indent="0">
              <a:buNone/>
              <a:defRPr sz="756" b="1"/>
            </a:lvl7pPr>
            <a:lvl8pPr marL="1511869" indent="0">
              <a:buNone/>
              <a:defRPr sz="756" b="1"/>
            </a:lvl8pPr>
            <a:lvl9pPr marL="1727850" indent="0">
              <a:buNone/>
              <a:defRPr sz="756" b="1"/>
            </a:lvl9pPr>
          </a:lstStyle>
          <a:p>
            <a:pPr lvl="0"/>
            <a:r>
              <a:rPr lang="zh-CN" altLang="en-US"/>
              <a:t>单击此处编辑母版文本样式</a:t>
            </a:r>
          </a:p>
        </p:txBody>
      </p:sp>
      <p:sp>
        <p:nvSpPr>
          <p:cNvPr id="4" name="Content Placeholder 3"/>
          <p:cNvSpPr>
            <a:spLocks noGrp="1"/>
          </p:cNvSpPr>
          <p:nvPr>
            <p:ph sz="half" idx="2"/>
          </p:nvPr>
        </p:nvSpPr>
        <p:spPr>
          <a:xfrm>
            <a:off x="297535" y="2367064"/>
            <a:ext cx="1827388" cy="348159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2186791" y="1588543"/>
            <a:ext cx="1836388" cy="778521"/>
          </a:xfrm>
        </p:spPr>
        <p:txBody>
          <a:bodyPr anchor="b"/>
          <a:lstStyle>
            <a:lvl1pPr marL="0" indent="0">
              <a:buNone/>
              <a:defRPr sz="1134" b="1"/>
            </a:lvl1pPr>
            <a:lvl2pPr marL="215981" indent="0">
              <a:buNone/>
              <a:defRPr sz="945" b="1"/>
            </a:lvl2pPr>
            <a:lvl3pPr marL="431963" indent="0">
              <a:buNone/>
              <a:defRPr sz="850" b="1"/>
            </a:lvl3pPr>
            <a:lvl4pPr marL="647944" indent="0">
              <a:buNone/>
              <a:defRPr sz="756" b="1"/>
            </a:lvl4pPr>
            <a:lvl5pPr marL="863925" indent="0">
              <a:buNone/>
              <a:defRPr sz="756" b="1"/>
            </a:lvl5pPr>
            <a:lvl6pPr marL="1079906" indent="0">
              <a:buNone/>
              <a:defRPr sz="756" b="1"/>
            </a:lvl6pPr>
            <a:lvl7pPr marL="1295888" indent="0">
              <a:buNone/>
              <a:defRPr sz="756" b="1"/>
            </a:lvl7pPr>
            <a:lvl8pPr marL="1511869" indent="0">
              <a:buNone/>
              <a:defRPr sz="756" b="1"/>
            </a:lvl8pPr>
            <a:lvl9pPr marL="1727850" indent="0">
              <a:buNone/>
              <a:defRPr sz="756" b="1"/>
            </a:lvl9pPr>
          </a:lstStyle>
          <a:p>
            <a:pPr lvl="0"/>
            <a:r>
              <a:rPr lang="zh-CN" altLang="en-US"/>
              <a:t>单击此处编辑母版文本样式</a:t>
            </a:r>
          </a:p>
        </p:txBody>
      </p:sp>
      <p:sp>
        <p:nvSpPr>
          <p:cNvPr id="6" name="Content Placeholder 5"/>
          <p:cNvSpPr>
            <a:spLocks noGrp="1"/>
          </p:cNvSpPr>
          <p:nvPr>
            <p:ph sz="quarter" idx="4"/>
          </p:nvPr>
        </p:nvSpPr>
        <p:spPr>
          <a:xfrm>
            <a:off x="2186791" y="2367064"/>
            <a:ext cx="1836388" cy="348159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166414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677958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638823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97534" y="432012"/>
            <a:ext cx="1393180" cy="1512041"/>
          </a:xfrm>
        </p:spPr>
        <p:txBody>
          <a:bodyPr anchor="b"/>
          <a:lstStyle>
            <a:lvl1pPr>
              <a:defRPr sz="1512"/>
            </a:lvl1pPr>
          </a:lstStyle>
          <a:p>
            <a:r>
              <a:rPr lang="zh-CN" altLang="en-US"/>
              <a:t>单击此处编辑母版标题样式</a:t>
            </a:r>
            <a:endParaRPr lang="en-US" dirty="0"/>
          </a:p>
        </p:txBody>
      </p:sp>
      <p:sp>
        <p:nvSpPr>
          <p:cNvPr id="3" name="Content Placeholder 2"/>
          <p:cNvSpPr>
            <a:spLocks noGrp="1"/>
          </p:cNvSpPr>
          <p:nvPr>
            <p:ph idx="1"/>
          </p:nvPr>
        </p:nvSpPr>
        <p:spPr>
          <a:xfrm>
            <a:off x="1836388" y="933027"/>
            <a:ext cx="2186791" cy="4605124"/>
          </a:xfrm>
        </p:spPr>
        <p:txBody>
          <a:bodyPr/>
          <a:lstStyle>
            <a:lvl1pPr>
              <a:defRPr sz="1512"/>
            </a:lvl1pPr>
            <a:lvl2pPr>
              <a:defRPr sz="1323"/>
            </a:lvl2pPr>
            <a:lvl3pPr>
              <a:defRPr sz="1134"/>
            </a:lvl3pPr>
            <a:lvl4pPr>
              <a:defRPr sz="945"/>
            </a:lvl4pPr>
            <a:lvl5pPr>
              <a:defRPr sz="945"/>
            </a:lvl5pPr>
            <a:lvl6pPr>
              <a:defRPr sz="945"/>
            </a:lvl6pPr>
            <a:lvl7pPr>
              <a:defRPr sz="945"/>
            </a:lvl7pPr>
            <a:lvl8pPr>
              <a:defRPr sz="945"/>
            </a:lvl8pPr>
            <a:lvl9pPr>
              <a:defRPr sz="94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297534" y="1944052"/>
            <a:ext cx="1393180" cy="3601598"/>
          </a:xfrm>
        </p:spPr>
        <p:txBody>
          <a:bodyPr/>
          <a:lstStyle>
            <a:lvl1pPr marL="0" indent="0">
              <a:buNone/>
              <a:defRPr sz="756"/>
            </a:lvl1pPr>
            <a:lvl2pPr marL="215981" indent="0">
              <a:buNone/>
              <a:defRPr sz="661"/>
            </a:lvl2pPr>
            <a:lvl3pPr marL="431963" indent="0">
              <a:buNone/>
              <a:defRPr sz="567"/>
            </a:lvl3pPr>
            <a:lvl4pPr marL="647944" indent="0">
              <a:buNone/>
              <a:defRPr sz="472"/>
            </a:lvl4pPr>
            <a:lvl5pPr marL="863925" indent="0">
              <a:buNone/>
              <a:defRPr sz="472"/>
            </a:lvl5pPr>
            <a:lvl6pPr marL="1079906" indent="0">
              <a:buNone/>
              <a:defRPr sz="472"/>
            </a:lvl6pPr>
            <a:lvl7pPr marL="1295888" indent="0">
              <a:buNone/>
              <a:defRPr sz="472"/>
            </a:lvl7pPr>
            <a:lvl8pPr marL="1511869" indent="0">
              <a:buNone/>
              <a:defRPr sz="472"/>
            </a:lvl8pPr>
            <a:lvl9pPr marL="1727850" indent="0">
              <a:buNone/>
              <a:defRPr sz="472"/>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149293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97534" y="432012"/>
            <a:ext cx="1393180" cy="1512041"/>
          </a:xfrm>
        </p:spPr>
        <p:txBody>
          <a:bodyPr anchor="b"/>
          <a:lstStyle>
            <a:lvl1pPr>
              <a:defRPr sz="1512"/>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836388" y="933027"/>
            <a:ext cx="2186791" cy="4605124"/>
          </a:xfrm>
        </p:spPr>
        <p:txBody>
          <a:bodyPr anchor="t"/>
          <a:lstStyle>
            <a:lvl1pPr marL="0" indent="0">
              <a:buNone/>
              <a:defRPr sz="1512"/>
            </a:lvl1pPr>
            <a:lvl2pPr marL="215981" indent="0">
              <a:buNone/>
              <a:defRPr sz="1323"/>
            </a:lvl2pPr>
            <a:lvl3pPr marL="431963" indent="0">
              <a:buNone/>
              <a:defRPr sz="1134"/>
            </a:lvl3pPr>
            <a:lvl4pPr marL="647944" indent="0">
              <a:buNone/>
              <a:defRPr sz="945"/>
            </a:lvl4pPr>
            <a:lvl5pPr marL="863925" indent="0">
              <a:buNone/>
              <a:defRPr sz="945"/>
            </a:lvl5pPr>
            <a:lvl6pPr marL="1079906" indent="0">
              <a:buNone/>
              <a:defRPr sz="945"/>
            </a:lvl6pPr>
            <a:lvl7pPr marL="1295888" indent="0">
              <a:buNone/>
              <a:defRPr sz="945"/>
            </a:lvl7pPr>
            <a:lvl8pPr marL="1511869" indent="0">
              <a:buNone/>
              <a:defRPr sz="945"/>
            </a:lvl8pPr>
            <a:lvl9pPr marL="1727850" indent="0">
              <a:buNone/>
              <a:defRPr sz="945"/>
            </a:lvl9pPr>
          </a:lstStyle>
          <a:p>
            <a:r>
              <a:rPr lang="zh-CN" altLang="en-US"/>
              <a:t>单击图标添加图片</a:t>
            </a:r>
            <a:endParaRPr lang="en-US" dirty="0"/>
          </a:p>
        </p:txBody>
      </p:sp>
      <p:sp>
        <p:nvSpPr>
          <p:cNvPr id="4" name="Text Placeholder 3"/>
          <p:cNvSpPr>
            <a:spLocks noGrp="1"/>
          </p:cNvSpPr>
          <p:nvPr>
            <p:ph type="body" sz="half" idx="2"/>
          </p:nvPr>
        </p:nvSpPr>
        <p:spPr>
          <a:xfrm>
            <a:off x="297534" y="1944052"/>
            <a:ext cx="1393180" cy="3601598"/>
          </a:xfrm>
        </p:spPr>
        <p:txBody>
          <a:bodyPr/>
          <a:lstStyle>
            <a:lvl1pPr marL="0" indent="0">
              <a:buNone/>
              <a:defRPr sz="756"/>
            </a:lvl1pPr>
            <a:lvl2pPr marL="215981" indent="0">
              <a:buNone/>
              <a:defRPr sz="661"/>
            </a:lvl2pPr>
            <a:lvl3pPr marL="431963" indent="0">
              <a:buNone/>
              <a:defRPr sz="567"/>
            </a:lvl3pPr>
            <a:lvl4pPr marL="647944" indent="0">
              <a:buNone/>
              <a:defRPr sz="472"/>
            </a:lvl4pPr>
            <a:lvl5pPr marL="863925" indent="0">
              <a:buNone/>
              <a:defRPr sz="472"/>
            </a:lvl5pPr>
            <a:lvl6pPr marL="1079906" indent="0">
              <a:buNone/>
              <a:defRPr sz="472"/>
            </a:lvl6pPr>
            <a:lvl7pPr marL="1295888" indent="0">
              <a:buNone/>
              <a:defRPr sz="472"/>
            </a:lvl7pPr>
            <a:lvl8pPr marL="1511869" indent="0">
              <a:buNone/>
              <a:defRPr sz="472"/>
            </a:lvl8pPr>
            <a:lvl9pPr marL="1727850" indent="0">
              <a:buNone/>
              <a:defRPr sz="472"/>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667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215388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91205" y="345009"/>
            <a:ext cx="931411" cy="549164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96972" y="345009"/>
            <a:ext cx="2740239" cy="549164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3164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72A975C-EB6A-45FB-B494-D832DE8B7594}"/>
              </a:ext>
            </a:extLst>
          </p:cNvPr>
          <p:cNvSpPr txBox="1">
            <a:spLocks/>
          </p:cNvSpPr>
          <p:nvPr/>
        </p:nvSpPr>
        <p:spPr>
          <a:xfrm>
            <a:off x="208283" y="129003"/>
            <a:ext cx="3725645" cy="477870"/>
          </a:xfrm>
          <a:prstGeom prst="rect">
            <a:avLst/>
          </a:prstGeom>
        </p:spPr>
        <p:txBody>
          <a:bodyPr vert="horz" lIns="32397" tIns="16198" rIns="32397" bIns="16198"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zh-CN" altLang="en-US" sz="992" dirty="0">
                <a:latin typeface="+mj-ea"/>
              </a:rPr>
              <a:t>单击此处添加标题</a:t>
            </a:r>
          </a:p>
        </p:txBody>
      </p:sp>
      <p:grpSp>
        <p:nvGrpSpPr>
          <p:cNvPr id="5" name="组合 4">
            <a:extLst>
              <a:ext uri="{FF2B5EF4-FFF2-40B4-BE49-F238E27FC236}">
                <a16:creationId xmlns:a16="http://schemas.microsoft.com/office/drawing/2014/main" id="{F6978035-32F5-4B87-BB40-422154221C7C}"/>
              </a:ext>
            </a:extLst>
          </p:cNvPr>
          <p:cNvGrpSpPr/>
          <p:nvPr/>
        </p:nvGrpSpPr>
        <p:grpSpPr>
          <a:xfrm>
            <a:off x="42602" y="178633"/>
            <a:ext cx="174849" cy="378610"/>
            <a:chOff x="176124" y="269073"/>
            <a:chExt cx="493511" cy="400685"/>
          </a:xfrm>
        </p:grpSpPr>
        <p:grpSp>
          <p:nvGrpSpPr>
            <p:cNvPr id="6" name="组合 5">
              <a:extLst>
                <a:ext uri="{FF2B5EF4-FFF2-40B4-BE49-F238E27FC236}">
                  <a16:creationId xmlns:a16="http://schemas.microsoft.com/office/drawing/2014/main" id="{9AEC9AEB-2B27-4931-B168-3E781BB2EEEB}"/>
                </a:ext>
              </a:extLst>
            </p:cNvPr>
            <p:cNvGrpSpPr/>
            <p:nvPr/>
          </p:nvGrpSpPr>
          <p:grpSpPr>
            <a:xfrm>
              <a:off x="205710" y="269073"/>
              <a:ext cx="463925" cy="400685"/>
              <a:chOff x="89535" y="228233"/>
              <a:chExt cx="463925" cy="400685"/>
            </a:xfrm>
          </p:grpSpPr>
          <p:sp>
            <p:nvSpPr>
              <p:cNvPr id="8" name="等腰三角形 7">
                <a:extLst>
                  <a:ext uri="{FF2B5EF4-FFF2-40B4-BE49-F238E27FC236}">
                    <a16:creationId xmlns:a16="http://schemas.microsoft.com/office/drawing/2014/main" id="{8B55EEFD-177D-4A23-9E80-5FC1C9A75330}"/>
                  </a:ext>
                </a:extLst>
              </p:cNvPr>
              <p:cNvSpPr/>
              <p:nvPr/>
            </p:nvSpPr>
            <p:spPr>
              <a:xfrm rot="10800000">
                <a:off x="89535" y="228233"/>
                <a:ext cx="434340" cy="40068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 dirty="0"/>
              </a:p>
            </p:txBody>
          </p:sp>
          <p:sp>
            <p:nvSpPr>
              <p:cNvPr id="9" name="等腰三角形 8">
                <a:extLst>
                  <a:ext uri="{FF2B5EF4-FFF2-40B4-BE49-F238E27FC236}">
                    <a16:creationId xmlns:a16="http://schemas.microsoft.com/office/drawing/2014/main" id="{50B2890E-4817-4E6F-B763-EA6527D1D4F7}"/>
                  </a:ext>
                </a:extLst>
              </p:cNvPr>
              <p:cNvSpPr/>
              <p:nvPr/>
            </p:nvSpPr>
            <p:spPr>
              <a:xfrm rot="10800000">
                <a:off x="351471" y="428575"/>
                <a:ext cx="201989" cy="18633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
              </a:p>
            </p:txBody>
          </p:sp>
        </p:grpSp>
        <p:sp>
          <p:nvSpPr>
            <p:cNvPr id="7" name="等腰三角形 6">
              <a:extLst>
                <a:ext uri="{FF2B5EF4-FFF2-40B4-BE49-F238E27FC236}">
                  <a16:creationId xmlns:a16="http://schemas.microsoft.com/office/drawing/2014/main" id="{ABBE9126-890D-4DCA-92E4-C29BB28C1DAA}"/>
                </a:ext>
              </a:extLst>
            </p:cNvPr>
            <p:cNvSpPr/>
            <p:nvPr/>
          </p:nvSpPr>
          <p:spPr>
            <a:xfrm rot="10800000">
              <a:off x="176124" y="391712"/>
              <a:ext cx="201989" cy="186338"/>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
            </a:p>
          </p:txBody>
        </p:sp>
      </p:grpSp>
    </p:spTree>
    <p:extLst>
      <p:ext uri="{BB962C8B-B14F-4D97-AF65-F5344CB8AC3E}">
        <p14:creationId xmlns:p14="http://schemas.microsoft.com/office/powerpoint/2010/main" val="93766171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39949" y="1060529"/>
            <a:ext cx="3239691" cy="2256061"/>
          </a:xfrm>
        </p:spPr>
        <p:txBody>
          <a:bodyPr anchor="b"/>
          <a:lstStyle>
            <a:lvl1pPr algn="ctr">
              <a:defRPr sz="2126"/>
            </a:lvl1pPr>
          </a:lstStyle>
          <a:p>
            <a:r>
              <a:rPr lang="zh-CN" altLang="en-US"/>
              <a:t>单击此处编辑母版标题样式</a:t>
            </a:r>
          </a:p>
        </p:txBody>
      </p:sp>
      <p:sp>
        <p:nvSpPr>
          <p:cNvPr id="3" name="副标题 2"/>
          <p:cNvSpPr>
            <a:spLocks noGrp="1"/>
          </p:cNvSpPr>
          <p:nvPr>
            <p:ph type="subTitle" idx="1"/>
          </p:nvPr>
        </p:nvSpPr>
        <p:spPr>
          <a:xfrm>
            <a:off x="539949" y="3403592"/>
            <a:ext cx="3239691" cy="1564542"/>
          </a:xfrm>
        </p:spPr>
        <p:txBody>
          <a:bodyPr/>
          <a:lstStyle>
            <a:lvl1pPr marL="0" indent="0" algn="ctr">
              <a:buNone/>
              <a:defRPr sz="850"/>
            </a:lvl1pPr>
            <a:lvl2pPr marL="161986" indent="0" algn="ctr">
              <a:buNone/>
              <a:defRPr sz="709"/>
            </a:lvl2pPr>
            <a:lvl3pPr marL="323972" indent="0" algn="ctr">
              <a:buNone/>
              <a:defRPr sz="638"/>
            </a:lvl3pPr>
            <a:lvl4pPr marL="485958" indent="0" algn="ctr">
              <a:buNone/>
              <a:defRPr sz="567"/>
            </a:lvl4pPr>
            <a:lvl5pPr marL="647944" indent="0" algn="ctr">
              <a:buNone/>
              <a:defRPr sz="567"/>
            </a:lvl5pPr>
            <a:lvl6pPr marL="809930" indent="0" algn="ctr">
              <a:buNone/>
              <a:defRPr sz="567"/>
            </a:lvl6pPr>
            <a:lvl7pPr marL="971916" indent="0" algn="ctr">
              <a:buNone/>
              <a:defRPr sz="567"/>
            </a:lvl7pPr>
            <a:lvl8pPr marL="1133902" indent="0" algn="ctr">
              <a:buNone/>
              <a:defRPr sz="567"/>
            </a:lvl8pPr>
            <a:lvl9pPr marL="1295888" indent="0" algn="ctr">
              <a:buNone/>
              <a:defRPr sz="567"/>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F90B39E-FC53-4476-8B2C-CDD8CFD8BD4E}" type="datetimeFigureOut">
              <a:rPr lang="zh-CN" altLang="en-US" smtClean="0"/>
              <a:t>2021/4/11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3359A5-5CC4-42EE-B0BC-93F1645B4FB9}" type="slidenum">
              <a:rPr lang="zh-CN" altLang="en-US" smtClean="0"/>
              <a:t>‹#›</a:t>
            </a:fld>
            <a:endParaRPr lang="zh-CN" altLang="en-US"/>
          </a:p>
        </p:txBody>
      </p:sp>
    </p:spTree>
    <p:extLst>
      <p:ext uri="{BB962C8B-B14F-4D97-AF65-F5344CB8AC3E}">
        <p14:creationId xmlns:p14="http://schemas.microsoft.com/office/powerpoint/2010/main" val="1905940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F90B39E-FC53-4476-8B2C-CDD8CFD8BD4E}" type="datetimeFigureOut">
              <a:rPr lang="zh-CN" altLang="en-US" smtClean="0"/>
              <a:t>2021/4/11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3359A5-5CC4-42EE-B0BC-93F1645B4FB9}" type="slidenum">
              <a:rPr lang="zh-CN" altLang="en-US" smtClean="0"/>
              <a:t>‹#›</a:t>
            </a:fld>
            <a:endParaRPr lang="zh-CN" altLang="en-US"/>
          </a:p>
        </p:txBody>
      </p:sp>
    </p:spTree>
    <p:extLst>
      <p:ext uri="{BB962C8B-B14F-4D97-AF65-F5344CB8AC3E}">
        <p14:creationId xmlns:p14="http://schemas.microsoft.com/office/powerpoint/2010/main" val="3859449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39949" y="1060529"/>
            <a:ext cx="3239691" cy="2256061"/>
          </a:xfrm>
        </p:spPr>
        <p:txBody>
          <a:bodyPr anchor="b"/>
          <a:lstStyle>
            <a:lvl1pPr algn="ctr">
              <a:defRPr sz="2126"/>
            </a:lvl1pPr>
          </a:lstStyle>
          <a:p>
            <a:r>
              <a:rPr lang="zh-CN" altLang="en-US"/>
              <a:t>单击此处编辑母版标题样式</a:t>
            </a:r>
            <a:endParaRPr lang="en-US" dirty="0"/>
          </a:p>
        </p:txBody>
      </p:sp>
      <p:sp>
        <p:nvSpPr>
          <p:cNvPr id="3" name="Subtitle 2"/>
          <p:cNvSpPr>
            <a:spLocks noGrp="1"/>
          </p:cNvSpPr>
          <p:nvPr>
            <p:ph type="subTitle" idx="1"/>
          </p:nvPr>
        </p:nvSpPr>
        <p:spPr>
          <a:xfrm>
            <a:off x="539949" y="3403592"/>
            <a:ext cx="3239691" cy="1564542"/>
          </a:xfrm>
        </p:spPr>
        <p:txBody>
          <a:bodyPr/>
          <a:lstStyle>
            <a:lvl1pPr marL="0" indent="0" algn="ctr">
              <a:buNone/>
              <a:defRPr sz="850"/>
            </a:lvl1pPr>
            <a:lvl2pPr marL="161986" indent="0" algn="ctr">
              <a:buNone/>
              <a:defRPr sz="709"/>
            </a:lvl2pPr>
            <a:lvl3pPr marL="323972" indent="0" algn="ctr">
              <a:buNone/>
              <a:defRPr sz="638"/>
            </a:lvl3pPr>
            <a:lvl4pPr marL="485958" indent="0" algn="ctr">
              <a:buNone/>
              <a:defRPr sz="567"/>
            </a:lvl4pPr>
            <a:lvl5pPr marL="647944" indent="0" algn="ctr">
              <a:buNone/>
              <a:defRPr sz="567"/>
            </a:lvl5pPr>
            <a:lvl6pPr marL="809930" indent="0" algn="ctr">
              <a:buNone/>
              <a:defRPr sz="567"/>
            </a:lvl6pPr>
            <a:lvl7pPr marL="971916" indent="0" algn="ctr">
              <a:buNone/>
              <a:defRPr sz="567"/>
            </a:lvl7pPr>
            <a:lvl8pPr marL="1133902" indent="0" algn="ctr">
              <a:buNone/>
              <a:defRPr sz="567"/>
            </a:lvl8pPr>
            <a:lvl9pPr marL="1295888" indent="0" algn="ctr">
              <a:buNone/>
              <a:defRPr sz="567"/>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5781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31236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94722" y="1615545"/>
            <a:ext cx="3725645" cy="2695572"/>
          </a:xfrm>
        </p:spPr>
        <p:txBody>
          <a:bodyPr anchor="b"/>
          <a:lstStyle>
            <a:lvl1pPr>
              <a:defRPr sz="2126"/>
            </a:lvl1pPr>
          </a:lstStyle>
          <a:p>
            <a:r>
              <a:rPr lang="zh-CN" altLang="en-US"/>
              <a:t>单击此处编辑母版标题样式</a:t>
            </a:r>
            <a:endParaRPr lang="en-US" dirty="0"/>
          </a:p>
        </p:txBody>
      </p:sp>
      <p:sp>
        <p:nvSpPr>
          <p:cNvPr id="3" name="Text Placeholder 2"/>
          <p:cNvSpPr>
            <a:spLocks noGrp="1"/>
          </p:cNvSpPr>
          <p:nvPr>
            <p:ph type="body" idx="1"/>
          </p:nvPr>
        </p:nvSpPr>
        <p:spPr>
          <a:xfrm>
            <a:off x="294722" y="4336618"/>
            <a:ext cx="3725645" cy="1417538"/>
          </a:xfrm>
        </p:spPr>
        <p:txBody>
          <a:bodyPr/>
          <a:lstStyle>
            <a:lvl1pPr marL="0" indent="0">
              <a:buNone/>
              <a:defRPr sz="850">
                <a:solidFill>
                  <a:schemeClr val="tx1">
                    <a:tint val="75000"/>
                  </a:schemeClr>
                </a:solidFill>
              </a:defRPr>
            </a:lvl1pPr>
            <a:lvl2pPr marL="161986" indent="0">
              <a:buNone/>
              <a:defRPr sz="709">
                <a:solidFill>
                  <a:schemeClr val="tx1">
                    <a:tint val="75000"/>
                  </a:schemeClr>
                </a:solidFill>
              </a:defRPr>
            </a:lvl2pPr>
            <a:lvl3pPr marL="323972" indent="0">
              <a:buNone/>
              <a:defRPr sz="638">
                <a:solidFill>
                  <a:schemeClr val="tx1">
                    <a:tint val="75000"/>
                  </a:schemeClr>
                </a:solidFill>
              </a:defRPr>
            </a:lvl3pPr>
            <a:lvl4pPr marL="485958" indent="0">
              <a:buNone/>
              <a:defRPr sz="567">
                <a:solidFill>
                  <a:schemeClr val="tx1">
                    <a:tint val="75000"/>
                  </a:schemeClr>
                </a:solidFill>
              </a:defRPr>
            </a:lvl4pPr>
            <a:lvl5pPr marL="647944" indent="0">
              <a:buNone/>
              <a:defRPr sz="567">
                <a:solidFill>
                  <a:schemeClr val="tx1">
                    <a:tint val="75000"/>
                  </a:schemeClr>
                </a:solidFill>
              </a:defRPr>
            </a:lvl5pPr>
            <a:lvl6pPr marL="809930" indent="0">
              <a:buNone/>
              <a:defRPr sz="567">
                <a:solidFill>
                  <a:schemeClr val="tx1">
                    <a:tint val="75000"/>
                  </a:schemeClr>
                </a:solidFill>
              </a:defRPr>
            </a:lvl6pPr>
            <a:lvl7pPr marL="971916" indent="0">
              <a:buNone/>
              <a:defRPr sz="567">
                <a:solidFill>
                  <a:schemeClr val="tx1">
                    <a:tint val="75000"/>
                  </a:schemeClr>
                </a:solidFill>
              </a:defRPr>
            </a:lvl7pPr>
            <a:lvl8pPr marL="1133902" indent="0">
              <a:buNone/>
              <a:defRPr sz="567">
                <a:solidFill>
                  <a:schemeClr val="tx1">
                    <a:tint val="75000"/>
                  </a:schemeClr>
                </a:solidFill>
              </a:defRPr>
            </a:lvl8pPr>
            <a:lvl9pPr marL="1295888" indent="0">
              <a:buNone/>
              <a:defRPr sz="567">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08518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96972" y="1725046"/>
            <a:ext cx="1835825" cy="41116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2186791" y="1725046"/>
            <a:ext cx="1835825" cy="41116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139888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7" Type="http://schemas.openxmlformats.org/officeDocument/2006/relationships/image" Target="../media/image1.jpg"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theme" Target="../theme/theme1.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 /><Relationship Id="rId3" Type="http://schemas.openxmlformats.org/officeDocument/2006/relationships/slideLayout" Target="../slideLayouts/slideLayout8.xml" /><Relationship Id="rId7" Type="http://schemas.openxmlformats.org/officeDocument/2006/relationships/slideLayout" Target="../slideLayouts/slideLayout12.xml" /><Relationship Id="rId12" Type="http://schemas.openxmlformats.org/officeDocument/2006/relationships/theme" Target="../theme/theme2.xml" /><Relationship Id="rId2" Type="http://schemas.openxmlformats.org/officeDocument/2006/relationships/slideLayout" Target="../slideLayouts/slideLayout7.xml" /><Relationship Id="rId1" Type="http://schemas.openxmlformats.org/officeDocument/2006/relationships/slideLayout" Target="../slideLayouts/slideLayout6.xml" /><Relationship Id="rId6" Type="http://schemas.openxmlformats.org/officeDocument/2006/relationships/slideLayout" Target="../slideLayouts/slideLayout11.xml" /><Relationship Id="rId11" Type="http://schemas.openxmlformats.org/officeDocument/2006/relationships/slideLayout" Target="../slideLayouts/slideLayout16.xml" /><Relationship Id="rId5" Type="http://schemas.openxmlformats.org/officeDocument/2006/relationships/slideLayout" Target="../slideLayouts/slideLayout10.xml" /><Relationship Id="rId10" Type="http://schemas.openxmlformats.org/officeDocument/2006/relationships/slideLayout" Target="../slideLayouts/slideLayout15.xml" /><Relationship Id="rId4" Type="http://schemas.openxmlformats.org/officeDocument/2006/relationships/slideLayout" Target="../slideLayouts/slideLayout9.xml" /><Relationship Id="rId9" Type="http://schemas.openxmlformats.org/officeDocument/2006/relationships/slideLayout" Target="../slideLayouts/slideLayout14.xml"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 /><Relationship Id="rId3" Type="http://schemas.openxmlformats.org/officeDocument/2006/relationships/slideLayout" Target="../slideLayouts/slideLayout19.xml" /><Relationship Id="rId7" Type="http://schemas.openxmlformats.org/officeDocument/2006/relationships/slideLayout" Target="../slideLayouts/slideLayout23.xml" /><Relationship Id="rId12" Type="http://schemas.openxmlformats.org/officeDocument/2006/relationships/theme" Target="../theme/theme3.xml" /><Relationship Id="rId2" Type="http://schemas.openxmlformats.org/officeDocument/2006/relationships/slideLayout" Target="../slideLayouts/slideLayout18.xml" /><Relationship Id="rId1" Type="http://schemas.openxmlformats.org/officeDocument/2006/relationships/slideLayout" Target="../slideLayouts/slideLayout17.xml" /><Relationship Id="rId6" Type="http://schemas.openxmlformats.org/officeDocument/2006/relationships/slideLayout" Target="../slideLayouts/slideLayout22.xml" /><Relationship Id="rId11" Type="http://schemas.openxmlformats.org/officeDocument/2006/relationships/slideLayout" Target="../slideLayouts/slideLayout27.xml" /><Relationship Id="rId5" Type="http://schemas.openxmlformats.org/officeDocument/2006/relationships/slideLayout" Target="../slideLayouts/slideLayout21.xml" /><Relationship Id="rId10" Type="http://schemas.openxmlformats.org/officeDocument/2006/relationships/slideLayout" Target="../slideLayouts/slideLayout26.xml" /><Relationship Id="rId4" Type="http://schemas.openxmlformats.org/officeDocument/2006/relationships/slideLayout" Target="../slideLayouts/slideLayout20.xml" /><Relationship Id="rId9" Type="http://schemas.openxmlformats.org/officeDocument/2006/relationships/slideLayout" Target="../slideLayouts/slideLayout25.xml"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296972" y="6006163"/>
            <a:ext cx="971907" cy="345009"/>
          </a:xfrm>
          <a:prstGeom prst="rect">
            <a:avLst/>
          </a:prstGeom>
        </p:spPr>
        <p:txBody>
          <a:bodyPr vert="horz" lIns="91440" tIns="45720" rIns="91440" bIns="45720" rtlCol="0" anchor="ctr"/>
          <a:lstStyle>
            <a:lvl1pPr algn="l">
              <a:defRPr sz="425">
                <a:solidFill>
                  <a:schemeClr val="tx1">
                    <a:tint val="75000"/>
                  </a:schemeClr>
                </a:solidFill>
              </a:defRPr>
            </a:lvl1pPr>
          </a:lstStyle>
          <a:p>
            <a:fld id="{9F90B39E-FC53-4476-8B2C-CDD8CFD8BD4E}" type="datetimeFigureOut">
              <a:rPr lang="zh-CN" altLang="en-US" smtClean="0"/>
              <a:t>2021/4/11</a:t>
            </a:fld>
            <a:endParaRPr lang="zh-CN" altLang="en-US"/>
          </a:p>
        </p:txBody>
      </p:sp>
      <p:sp>
        <p:nvSpPr>
          <p:cNvPr id="5" name="页脚占位符 4"/>
          <p:cNvSpPr>
            <a:spLocks noGrp="1"/>
          </p:cNvSpPr>
          <p:nvPr>
            <p:ph type="ftr" sz="quarter" idx="3"/>
          </p:nvPr>
        </p:nvSpPr>
        <p:spPr>
          <a:xfrm>
            <a:off x="1430864" y="6006163"/>
            <a:ext cx="1457861" cy="345009"/>
          </a:xfrm>
          <a:prstGeom prst="rect">
            <a:avLst/>
          </a:prstGeom>
        </p:spPr>
        <p:txBody>
          <a:bodyPr vert="horz" lIns="91440" tIns="45720" rIns="91440" bIns="45720" rtlCol="0" anchor="ctr"/>
          <a:lstStyle>
            <a:lvl1pPr algn="ctr">
              <a:defRPr sz="425">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3050709" y="6006163"/>
            <a:ext cx="971907" cy="345009"/>
          </a:xfrm>
          <a:prstGeom prst="rect">
            <a:avLst/>
          </a:prstGeom>
        </p:spPr>
        <p:txBody>
          <a:bodyPr vert="horz" lIns="91440" tIns="45720" rIns="91440" bIns="45720" rtlCol="0" anchor="ctr"/>
          <a:lstStyle>
            <a:lvl1pPr algn="r">
              <a:defRPr sz="425">
                <a:solidFill>
                  <a:schemeClr val="tx1">
                    <a:tint val="75000"/>
                  </a:schemeClr>
                </a:solidFill>
              </a:defRPr>
            </a:lvl1pPr>
          </a:lstStyle>
          <a:p>
            <a:fld id="{0B3359A5-5CC4-42EE-B0BC-93F1645B4FB9}" type="slidenum">
              <a:rPr lang="zh-CN" altLang="en-US" smtClean="0"/>
              <a:t>‹#›</a:t>
            </a:fld>
            <a:endParaRPr lang="zh-CN" altLang="en-US"/>
          </a:p>
        </p:txBody>
      </p:sp>
    </p:spTree>
    <p:extLst>
      <p:ext uri="{BB962C8B-B14F-4D97-AF65-F5344CB8AC3E}">
        <p14:creationId xmlns:p14="http://schemas.microsoft.com/office/powerpoint/2010/main" val="39142158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xStyles>
    <p:titleStyle>
      <a:lvl1pPr algn="l" defTabSz="323972" rtl="0" eaLnBrk="1" latinLnBrk="0" hangingPunct="1">
        <a:lnSpc>
          <a:spcPct val="90000"/>
        </a:lnSpc>
        <a:spcBef>
          <a:spcPct val="0"/>
        </a:spcBef>
        <a:buNone/>
        <a:defRPr sz="1559" kern="1200">
          <a:solidFill>
            <a:schemeClr val="tx1"/>
          </a:solidFill>
          <a:latin typeface="+mj-lt"/>
          <a:ea typeface="+mj-ea"/>
          <a:cs typeface="+mj-cs"/>
        </a:defRPr>
      </a:lvl1pPr>
    </p:titleStyle>
    <p:bodyStyle>
      <a:lvl1pPr marL="80993" indent="-80993" algn="l" defTabSz="323972" rtl="0" eaLnBrk="1" latinLnBrk="0" hangingPunct="1">
        <a:lnSpc>
          <a:spcPct val="90000"/>
        </a:lnSpc>
        <a:spcBef>
          <a:spcPts val="354"/>
        </a:spcBef>
        <a:buFont typeface="Arial" panose="020B0604020202020204" pitchFamily="34" charset="0"/>
        <a:buChar char="•"/>
        <a:defRPr sz="992" kern="1200">
          <a:solidFill>
            <a:schemeClr val="tx1"/>
          </a:solidFill>
          <a:latin typeface="+mn-lt"/>
          <a:ea typeface="+mn-ea"/>
          <a:cs typeface="+mn-cs"/>
        </a:defRPr>
      </a:lvl1pPr>
      <a:lvl2pPr marL="242979" indent="-80993" algn="l" defTabSz="323972" rtl="0" eaLnBrk="1" latinLnBrk="0" hangingPunct="1">
        <a:lnSpc>
          <a:spcPct val="90000"/>
        </a:lnSpc>
        <a:spcBef>
          <a:spcPts val="177"/>
        </a:spcBef>
        <a:buFont typeface="Arial" panose="020B0604020202020204" pitchFamily="34" charset="0"/>
        <a:buChar char="•"/>
        <a:defRPr sz="850" kern="1200">
          <a:solidFill>
            <a:schemeClr val="tx1"/>
          </a:solidFill>
          <a:latin typeface="+mn-lt"/>
          <a:ea typeface="+mn-ea"/>
          <a:cs typeface="+mn-cs"/>
        </a:defRPr>
      </a:lvl2pPr>
      <a:lvl3pPr marL="404965" indent="-80993" algn="l" defTabSz="323972" rtl="0" eaLnBrk="1" latinLnBrk="0" hangingPunct="1">
        <a:lnSpc>
          <a:spcPct val="90000"/>
        </a:lnSpc>
        <a:spcBef>
          <a:spcPts val="177"/>
        </a:spcBef>
        <a:buFont typeface="Arial" panose="020B0604020202020204" pitchFamily="34" charset="0"/>
        <a:buChar char="•"/>
        <a:defRPr sz="709" kern="1200">
          <a:solidFill>
            <a:schemeClr val="tx1"/>
          </a:solidFill>
          <a:latin typeface="+mn-lt"/>
          <a:ea typeface="+mn-ea"/>
          <a:cs typeface="+mn-cs"/>
        </a:defRPr>
      </a:lvl3pPr>
      <a:lvl4pPr marL="566951" indent="-80993" algn="l" defTabSz="323972" rtl="0" eaLnBrk="1" latinLnBrk="0" hangingPunct="1">
        <a:lnSpc>
          <a:spcPct val="90000"/>
        </a:lnSpc>
        <a:spcBef>
          <a:spcPts val="177"/>
        </a:spcBef>
        <a:buFont typeface="Arial" panose="020B0604020202020204" pitchFamily="34" charset="0"/>
        <a:buChar char="•"/>
        <a:defRPr sz="638" kern="1200">
          <a:solidFill>
            <a:schemeClr val="tx1"/>
          </a:solidFill>
          <a:latin typeface="+mn-lt"/>
          <a:ea typeface="+mn-ea"/>
          <a:cs typeface="+mn-cs"/>
        </a:defRPr>
      </a:lvl4pPr>
      <a:lvl5pPr marL="728937" indent="-80993" algn="l" defTabSz="323972" rtl="0" eaLnBrk="1" latinLnBrk="0" hangingPunct="1">
        <a:lnSpc>
          <a:spcPct val="90000"/>
        </a:lnSpc>
        <a:spcBef>
          <a:spcPts val="177"/>
        </a:spcBef>
        <a:buFont typeface="Arial" panose="020B0604020202020204" pitchFamily="34" charset="0"/>
        <a:buChar char="•"/>
        <a:defRPr sz="638" kern="1200">
          <a:solidFill>
            <a:schemeClr val="tx1"/>
          </a:solidFill>
          <a:latin typeface="+mn-lt"/>
          <a:ea typeface="+mn-ea"/>
          <a:cs typeface="+mn-cs"/>
        </a:defRPr>
      </a:lvl5pPr>
      <a:lvl6pPr marL="890923" indent="-80993" algn="l" defTabSz="323972" rtl="0" eaLnBrk="1" latinLnBrk="0" hangingPunct="1">
        <a:lnSpc>
          <a:spcPct val="90000"/>
        </a:lnSpc>
        <a:spcBef>
          <a:spcPts val="177"/>
        </a:spcBef>
        <a:buFont typeface="Arial" panose="020B0604020202020204" pitchFamily="34" charset="0"/>
        <a:buChar char="•"/>
        <a:defRPr sz="638" kern="1200">
          <a:solidFill>
            <a:schemeClr val="tx1"/>
          </a:solidFill>
          <a:latin typeface="+mn-lt"/>
          <a:ea typeface="+mn-ea"/>
          <a:cs typeface="+mn-cs"/>
        </a:defRPr>
      </a:lvl6pPr>
      <a:lvl7pPr marL="1052909" indent="-80993" algn="l" defTabSz="323972" rtl="0" eaLnBrk="1" latinLnBrk="0" hangingPunct="1">
        <a:lnSpc>
          <a:spcPct val="90000"/>
        </a:lnSpc>
        <a:spcBef>
          <a:spcPts val="177"/>
        </a:spcBef>
        <a:buFont typeface="Arial" panose="020B0604020202020204" pitchFamily="34" charset="0"/>
        <a:buChar char="•"/>
        <a:defRPr sz="638" kern="1200">
          <a:solidFill>
            <a:schemeClr val="tx1"/>
          </a:solidFill>
          <a:latin typeface="+mn-lt"/>
          <a:ea typeface="+mn-ea"/>
          <a:cs typeface="+mn-cs"/>
        </a:defRPr>
      </a:lvl7pPr>
      <a:lvl8pPr marL="1214895" indent="-80993" algn="l" defTabSz="323972" rtl="0" eaLnBrk="1" latinLnBrk="0" hangingPunct="1">
        <a:lnSpc>
          <a:spcPct val="90000"/>
        </a:lnSpc>
        <a:spcBef>
          <a:spcPts val="177"/>
        </a:spcBef>
        <a:buFont typeface="Arial" panose="020B0604020202020204" pitchFamily="34" charset="0"/>
        <a:buChar char="•"/>
        <a:defRPr sz="638" kern="1200">
          <a:solidFill>
            <a:schemeClr val="tx1"/>
          </a:solidFill>
          <a:latin typeface="+mn-lt"/>
          <a:ea typeface="+mn-ea"/>
          <a:cs typeface="+mn-cs"/>
        </a:defRPr>
      </a:lvl8pPr>
      <a:lvl9pPr marL="1376881" indent="-80993" algn="l" defTabSz="323972" rtl="0" eaLnBrk="1" latinLnBrk="0" hangingPunct="1">
        <a:lnSpc>
          <a:spcPct val="90000"/>
        </a:lnSpc>
        <a:spcBef>
          <a:spcPts val="177"/>
        </a:spcBef>
        <a:buFont typeface="Arial" panose="020B0604020202020204" pitchFamily="34" charset="0"/>
        <a:buChar char="•"/>
        <a:defRPr sz="638" kern="1200">
          <a:solidFill>
            <a:schemeClr val="tx1"/>
          </a:solidFill>
          <a:latin typeface="+mn-lt"/>
          <a:ea typeface="+mn-ea"/>
          <a:cs typeface="+mn-cs"/>
        </a:defRPr>
      </a:lvl9pPr>
    </p:bodyStyle>
    <p:otherStyle>
      <a:defPPr>
        <a:defRPr lang="zh-CN"/>
      </a:defPPr>
      <a:lvl1pPr marL="0" algn="l" defTabSz="323972" rtl="0" eaLnBrk="1" latinLnBrk="0" hangingPunct="1">
        <a:defRPr sz="638" kern="1200">
          <a:solidFill>
            <a:schemeClr val="tx1"/>
          </a:solidFill>
          <a:latin typeface="+mn-lt"/>
          <a:ea typeface="+mn-ea"/>
          <a:cs typeface="+mn-cs"/>
        </a:defRPr>
      </a:lvl1pPr>
      <a:lvl2pPr marL="161986" algn="l" defTabSz="323972" rtl="0" eaLnBrk="1" latinLnBrk="0" hangingPunct="1">
        <a:defRPr sz="638" kern="1200">
          <a:solidFill>
            <a:schemeClr val="tx1"/>
          </a:solidFill>
          <a:latin typeface="+mn-lt"/>
          <a:ea typeface="+mn-ea"/>
          <a:cs typeface="+mn-cs"/>
        </a:defRPr>
      </a:lvl2pPr>
      <a:lvl3pPr marL="323972" algn="l" defTabSz="323972" rtl="0" eaLnBrk="1" latinLnBrk="0" hangingPunct="1">
        <a:defRPr sz="638" kern="1200">
          <a:solidFill>
            <a:schemeClr val="tx1"/>
          </a:solidFill>
          <a:latin typeface="+mn-lt"/>
          <a:ea typeface="+mn-ea"/>
          <a:cs typeface="+mn-cs"/>
        </a:defRPr>
      </a:lvl3pPr>
      <a:lvl4pPr marL="485958" algn="l" defTabSz="323972" rtl="0" eaLnBrk="1" latinLnBrk="0" hangingPunct="1">
        <a:defRPr sz="638" kern="1200">
          <a:solidFill>
            <a:schemeClr val="tx1"/>
          </a:solidFill>
          <a:latin typeface="+mn-lt"/>
          <a:ea typeface="+mn-ea"/>
          <a:cs typeface="+mn-cs"/>
        </a:defRPr>
      </a:lvl4pPr>
      <a:lvl5pPr marL="647944" algn="l" defTabSz="323972" rtl="0" eaLnBrk="1" latinLnBrk="0" hangingPunct="1">
        <a:defRPr sz="638" kern="1200">
          <a:solidFill>
            <a:schemeClr val="tx1"/>
          </a:solidFill>
          <a:latin typeface="+mn-lt"/>
          <a:ea typeface="+mn-ea"/>
          <a:cs typeface="+mn-cs"/>
        </a:defRPr>
      </a:lvl5pPr>
      <a:lvl6pPr marL="809930" algn="l" defTabSz="323972" rtl="0" eaLnBrk="1" latinLnBrk="0" hangingPunct="1">
        <a:defRPr sz="638" kern="1200">
          <a:solidFill>
            <a:schemeClr val="tx1"/>
          </a:solidFill>
          <a:latin typeface="+mn-lt"/>
          <a:ea typeface="+mn-ea"/>
          <a:cs typeface="+mn-cs"/>
        </a:defRPr>
      </a:lvl6pPr>
      <a:lvl7pPr marL="971916" algn="l" defTabSz="323972" rtl="0" eaLnBrk="1" latinLnBrk="0" hangingPunct="1">
        <a:defRPr sz="638" kern="1200">
          <a:solidFill>
            <a:schemeClr val="tx1"/>
          </a:solidFill>
          <a:latin typeface="+mn-lt"/>
          <a:ea typeface="+mn-ea"/>
          <a:cs typeface="+mn-cs"/>
        </a:defRPr>
      </a:lvl7pPr>
      <a:lvl8pPr marL="1133902" algn="l" defTabSz="323972" rtl="0" eaLnBrk="1" latinLnBrk="0" hangingPunct="1">
        <a:defRPr sz="638" kern="1200">
          <a:solidFill>
            <a:schemeClr val="tx1"/>
          </a:solidFill>
          <a:latin typeface="+mn-lt"/>
          <a:ea typeface="+mn-ea"/>
          <a:cs typeface="+mn-cs"/>
        </a:defRPr>
      </a:lvl8pPr>
      <a:lvl9pPr marL="1295888" algn="l" defTabSz="323972" rtl="0" eaLnBrk="1" latinLnBrk="0" hangingPunct="1">
        <a:defRPr sz="63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6972" y="345010"/>
            <a:ext cx="3725645" cy="125253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96972" y="1725046"/>
            <a:ext cx="3725645" cy="411161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296972" y="6006163"/>
            <a:ext cx="971907" cy="345009"/>
          </a:xfrm>
          <a:prstGeom prst="rect">
            <a:avLst/>
          </a:prstGeom>
        </p:spPr>
        <p:txBody>
          <a:bodyPr vert="horz" lIns="91440" tIns="45720" rIns="91440" bIns="45720" rtlCol="0" anchor="ctr"/>
          <a:lstStyle>
            <a:lvl1pPr algn="l">
              <a:defRPr sz="425">
                <a:solidFill>
                  <a:schemeClr val="tx1">
                    <a:tint val="75000"/>
                  </a:schemeClr>
                </a:solidFill>
              </a:defRPr>
            </a:lvl1pPr>
          </a:lstStyle>
          <a:p>
            <a:fld id="{16E5758D-A3C3-4E88-8AC0-22500507BD7E}" type="datetimeFigureOut">
              <a:rPr lang="zh-CN" altLang="en-US" smtClean="0">
                <a:solidFill>
                  <a:prstClr val="black">
                    <a:tint val="75000"/>
                  </a:prstClr>
                </a:solidFill>
              </a:rPr>
              <a:pPr/>
              <a:t>2021/4/11</a:t>
            </a:fld>
            <a:endParaRPr lang="zh-CN" altLang="en-US">
              <a:solidFill>
                <a:prstClr val="black">
                  <a:tint val="75000"/>
                </a:prstClr>
              </a:solidFill>
            </a:endParaRPr>
          </a:p>
        </p:txBody>
      </p:sp>
      <p:sp>
        <p:nvSpPr>
          <p:cNvPr id="5" name="Footer Placeholder 4"/>
          <p:cNvSpPr>
            <a:spLocks noGrp="1"/>
          </p:cNvSpPr>
          <p:nvPr>
            <p:ph type="ftr" sz="quarter" idx="3"/>
          </p:nvPr>
        </p:nvSpPr>
        <p:spPr>
          <a:xfrm>
            <a:off x="1430864" y="6006163"/>
            <a:ext cx="1457861" cy="345009"/>
          </a:xfrm>
          <a:prstGeom prst="rect">
            <a:avLst/>
          </a:prstGeom>
        </p:spPr>
        <p:txBody>
          <a:bodyPr vert="horz" lIns="91440" tIns="45720" rIns="91440" bIns="45720" rtlCol="0" anchor="ctr"/>
          <a:lstStyle>
            <a:lvl1pPr algn="ctr">
              <a:defRPr sz="425">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3050709" y="6006163"/>
            <a:ext cx="971907" cy="345009"/>
          </a:xfrm>
          <a:prstGeom prst="rect">
            <a:avLst/>
          </a:prstGeom>
        </p:spPr>
        <p:txBody>
          <a:bodyPr vert="horz" lIns="91440" tIns="45720" rIns="91440" bIns="45720" rtlCol="0" anchor="ctr"/>
          <a:lstStyle>
            <a:lvl1pPr algn="r">
              <a:defRPr sz="425">
                <a:solidFill>
                  <a:schemeClr val="tx1">
                    <a:tint val="75000"/>
                  </a:schemeClr>
                </a:solidFill>
              </a:defRPr>
            </a:lvl1p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0512440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323972" rtl="0" eaLnBrk="1" latinLnBrk="0" hangingPunct="1">
        <a:lnSpc>
          <a:spcPct val="90000"/>
        </a:lnSpc>
        <a:spcBef>
          <a:spcPct val="0"/>
        </a:spcBef>
        <a:buNone/>
        <a:defRPr sz="1559" kern="1200">
          <a:solidFill>
            <a:schemeClr val="tx1"/>
          </a:solidFill>
          <a:latin typeface="+mj-lt"/>
          <a:ea typeface="+mj-ea"/>
          <a:cs typeface="+mj-cs"/>
        </a:defRPr>
      </a:lvl1pPr>
    </p:titleStyle>
    <p:bodyStyle>
      <a:lvl1pPr marL="80993" indent="-80993" algn="l" defTabSz="323972" rtl="0" eaLnBrk="1" latinLnBrk="0" hangingPunct="1">
        <a:lnSpc>
          <a:spcPct val="90000"/>
        </a:lnSpc>
        <a:spcBef>
          <a:spcPts val="354"/>
        </a:spcBef>
        <a:buFont typeface="Arial" panose="020B0604020202020204" pitchFamily="34" charset="0"/>
        <a:buChar char="•"/>
        <a:defRPr sz="992" kern="1200">
          <a:solidFill>
            <a:schemeClr val="tx1"/>
          </a:solidFill>
          <a:latin typeface="+mn-lt"/>
          <a:ea typeface="+mn-ea"/>
          <a:cs typeface="+mn-cs"/>
        </a:defRPr>
      </a:lvl1pPr>
      <a:lvl2pPr marL="242979" indent="-80993" algn="l" defTabSz="323972" rtl="0" eaLnBrk="1" latinLnBrk="0" hangingPunct="1">
        <a:lnSpc>
          <a:spcPct val="90000"/>
        </a:lnSpc>
        <a:spcBef>
          <a:spcPts val="177"/>
        </a:spcBef>
        <a:buFont typeface="Arial" panose="020B0604020202020204" pitchFamily="34" charset="0"/>
        <a:buChar char="•"/>
        <a:defRPr sz="850" kern="1200">
          <a:solidFill>
            <a:schemeClr val="tx1"/>
          </a:solidFill>
          <a:latin typeface="+mn-lt"/>
          <a:ea typeface="+mn-ea"/>
          <a:cs typeface="+mn-cs"/>
        </a:defRPr>
      </a:lvl2pPr>
      <a:lvl3pPr marL="404965" indent="-80993" algn="l" defTabSz="323972" rtl="0" eaLnBrk="1" latinLnBrk="0" hangingPunct="1">
        <a:lnSpc>
          <a:spcPct val="90000"/>
        </a:lnSpc>
        <a:spcBef>
          <a:spcPts val="177"/>
        </a:spcBef>
        <a:buFont typeface="Arial" panose="020B0604020202020204" pitchFamily="34" charset="0"/>
        <a:buChar char="•"/>
        <a:defRPr sz="709" kern="1200">
          <a:solidFill>
            <a:schemeClr val="tx1"/>
          </a:solidFill>
          <a:latin typeface="+mn-lt"/>
          <a:ea typeface="+mn-ea"/>
          <a:cs typeface="+mn-cs"/>
        </a:defRPr>
      </a:lvl3pPr>
      <a:lvl4pPr marL="566951" indent="-80993" algn="l" defTabSz="323972" rtl="0" eaLnBrk="1" latinLnBrk="0" hangingPunct="1">
        <a:lnSpc>
          <a:spcPct val="90000"/>
        </a:lnSpc>
        <a:spcBef>
          <a:spcPts val="177"/>
        </a:spcBef>
        <a:buFont typeface="Arial" panose="020B0604020202020204" pitchFamily="34" charset="0"/>
        <a:buChar char="•"/>
        <a:defRPr sz="638" kern="1200">
          <a:solidFill>
            <a:schemeClr val="tx1"/>
          </a:solidFill>
          <a:latin typeface="+mn-lt"/>
          <a:ea typeface="+mn-ea"/>
          <a:cs typeface="+mn-cs"/>
        </a:defRPr>
      </a:lvl4pPr>
      <a:lvl5pPr marL="728937" indent="-80993" algn="l" defTabSz="323972" rtl="0" eaLnBrk="1" latinLnBrk="0" hangingPunct="1">
        <a:lnSpc>
          <a:spcPct val="90000"/>
        </a:lnSpc>
        <a:spcBef>
          <a:spcPts val="177"/>
        </a:spcBef>
        <a:buFont typeface="Arial" panose="020B0604020202020204" pitchFamily="34" charset="0"/>
        <a:buChar char="•"/>
        <a:defRPr sz="638" kern="1200">
          <a:solidFill>
            <a:schemeClr val="tx1"/>
          </a:solidFill>
          <a:latin typeface="+mn-lt"/>
          <a:ea typeface="+mn-ea"/>
          <a:cs typeface="+mn-cs"/>
        </a:defRPr>
      </a:lvl5pPr>
      <a:lvl6pPr marL="890923" indent="-80993" algn="l" defTabSz="323972" rtl="0" eaLnBrk="1" latinLnBrk="0" hangingPunct="1">
        <a:lnSpc>
          <a:spcPct val="90000"/>
        </a:lnSpc>
        <a:spcBef>
          <a:spcPts val="177"/>
        </a:spcBef>
        <a:buFont typeface="Arial" panose="020B0604020202020204" pitchFamily="34" charset="0"/>
        <a:buChar char="•"/>
        <a:defRPr sz="638" kern="1200">
          <a:solidFill>
            <a:schemeClr val="tx1"/>
          </a:solidFill>
          <a:latin typeface="+mn-lt"/>
          <a:ea typeface="+mn-ea"/>
          <a:cs typeface="+mn-cs"/>
        </a:defRPr>
      </a:lvl6pPr>
      <a:lvl7pPr marL="1052909" indent="-80993" algn="l" defTabSz="323972" rtl="0" eaLnBrk="1" latinLnBrk="0" hangingPunct="1">
        <a:lnSpc>
          <a:spcPct val="90000"/>
        </a:lnSpc>
        <a:spcBef>
          <a:spcPts val="177"/>
        </a:spcBef>
        <a:buFont typeface="Arial" panose="020B0604020202020204" pitchFamily="34" charset="0"/>
        <a:buChar char="•"/>
        <a:defRPr sz="638" kern="1200">
          <a:solidFill>
            <a:schemeClr val="tx1"/>
          </a:solidFill>
          <a:latin typeface="+mn-lt"/>
          <a:ea typeface="+mn-ea"/>
          <a:cs typeface="+mn-cs"/>
        </a:defRPr>
      </a:lvl7pPr>
      <a:lvl8pPr marL="1214895" indent="-80993" algn="l" defTabSz="323972" rtl="0" eaLnBrk="1" latinLnBrk="0" hangingPunct="1">
        <a:lnSpc>
          <a:spcPct val="90000"/>
        </a:lnSpc>
        <a:spcBef>
          <a:spcPts val="177"/>
        </a:spcBef>
        <a:buFont typeface="Arial" panose="020B0604020202020204" pitchFamily="34" charset="0"/>
        <a:buChar char="•"/>
        <a:defRPr sz="638" kern="1200">
          <a:solidFill>
            <a:schemeClr val="tx1"/>
          </a:solidFill>
          <a:latin typeface="+mn-lt"/>
          <a:ea typeface="+mn-ea"/>
          <a:cs typeface="+mn-cs"/>
        </a:defRPr>
      </a:lvl8pPr>
      <a:lvl9pPr marL="1376881" indent="-80993" algn="l" defTabSz="323972" rtl="0" eaLnBrk="1" latinLnBrk="0" hangingPunct="1">
        <a:lnSpc>
          <a:spcPct val="90000"/>
        </a:lnSpc>
        <a:spcBef>
          <a:spcPts val="177"/>
        </a:spcBef>
        <a:buFont typeface="Arial" panose="020B0604020202020204" pitchFamily="34" charset="0"/>
        <a:buChar char="•"/>
        <a:defRPr sz="638" kern="1200">
          <a:solidFill>
            <a:schemeClr val="tx1"/>
          </a:solidFill>
          <a:latin typeface="+mn-lt"/>
          <a:ea typeface="+mn-ea"/>
          <a:cs typeface="+mn-cs"/>
        </a:defRPr>
      </a:lvl9pPr>
    </p:bodyStyle>
    <p:otherStyle>
      <a:defPPr>
        <a:defRPr lang="en-US"/>
      </a:defPPr>
      <a:lvl1pPr marL="0" algn="l" defTabSz="323972" rtl="0" eaLnBrk="1" latinLnBrk="0" hangingPunct="1">
        <a:defRPr sz="638" kern="1200">
          <a:solidFill>
            <a:schemeClr val="tx1"/>
          </a:solidFill>
          <a:latin typeface="+mn-lt"/>
          <a:ea typeface="+mn-ea"/>
          <a:cs typeface="+mn-cs"/>
        </a:defRPr>
      </a:lvl1pPr>
      <a:lvl2pPr marL="161986" algn="l" defTabSz="323972" rtl="0" eaLnBrk="1" latinLnBrk="0" hangingPunct="1">
        <a:defRPr sz="638" kern="1200">
          <a:solidFill>
            <a:schemeClr val="tx1"/>
          </a:solidFill>
          <a:latin typeface="+mn-lt"/>
          <a:ea typeface="+mn-ea"/>
          <a:cs typeface="+mn-cs"/>
        </a:defRPr>
      </a:lvl2pPr>
      <a:lvl3pPr marL="323972" algn="l" defTabSz="323972" rtl="0" eaLnBrk="1" latinLnBrk="0" hangingPunct="1">
        <a:defRPr sz="638" kern="1200">
          <a:solidFill>
            <a:schemeClr val="tx1"/>
          </a:solidFill>
          <a:latin typeface="+mn-lt"/>
          <a:ea typeface="+mn-ea"/>
          <a:cs typeface="+mn-cs"/>
        </a:defRPr>
      </a:lvl3pPr>
      <a:lvl4pPr marL="485958" algn="l" defTabSz="323972" rtl="0" eaLnBrk="1" latinLnBrk="0" hangingPunct="1">
        <a:defRPr sz="638" kern="1200">
          <a:solidFill>
            <a:schemeClr val="tx1"/>
          </a:solidFill>
          <a:latin typeface="+mn-lt"/>
          <a:ea typeface="+mn-ea"/>
          <a:cs typeface="+mn-cs"/>
        </a:defRPr>
      </a:lvl4pPr>
      <a:lvl5pPr marL="647944" algn="l" defTabSz="323972" rtl="0" eaLnBrk="1" latinLnBrk="0" hangingPunct="1">
        <a:defRPr sz="638" kern="1200">
          <a:solidFill>
            <a:schemeClr val="tx1"/>
          </a:solidFill>
          <a:latin typeface="+mn-lt"/>
          <a:ea typeface="+mn-ea"/>
          <a:cs typeface="+mn-cs"/>
        </a:defRPr>
      </a:lvl5pPr>
      <a:lvl6pPr marL="809930" algn="l" defTabSz="323972" rtl="0" eaLnBrk="1" latinLnBrk="0" hangingPunct="1">
        <a:defRPr sz="638" kern="1200">
          <a:solidFill>
            <a:schemeClr val="tx1"/>
          </a:solidFill>
          <a:latin typeface="+mn-lt"/>
          <a:ea typeface="+mn-ea"/>
          <a:cs typeface="+mn-cs"/>
        </a:defRPr>
      </a:lvl6pPr>
      <a:lvl7pPr marL="971916" algn="l" defTabSz="323972" rtl="0" eaLnBrk="1" latinLnBrk="0" hangingPunct="1">
        <a:defRPr sz="638" kern="1200">
          <a:solidFill>
            <a:schemeClr val="tx1"/>
          </a:solidFill>
          <a:latin typeface="+mn-lt"/>
          <a:ea typeface="+mn-ea"/>
          <a:cs typeface="+mn-cs"/>
        </a:defRPr>
      </a:lvl7pPr>
      <a:lvl8pPr marL="1133902" algn="l" defTabSz="323972" rtl="0" eaLnBrk="1" latinLnBrk="0" hangingPunct="1">
        <a:defRPr sz="638" kern="1200">
          <a:solidFill>
            <a:schemeClr val="tx1"/>
          </a:solidFill>
          <a:latin typeface="+mn-lt"/>
          <a:ea typeface="+mn-ea"/>
          <a:cs typeface="+mn-cs"/>
        </a:defRPr>
      </a:lvl8pPr>
      <a:lvl9pPr marL="1295888" algn="l" defTabSz="323972" rtl="0" eaLnBrk="1" latinLnBrk="0" hangingPunct="1">
        <a:defRPr sz="63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6972" y="345011"/>
            <a:ext cx="3725645" cy="125253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96972" y="1725046"/>
            <a:ext cx="3725645" cy="411161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296972" y="6006164"/>
            <a:ext cx="971907" cy="345009"/>
          </a:xfrm>
          <a:prstGeom prst="rect">
            <a:avLst/>
          </a:prstGeom>
        </p:spPr>
        <p:txBody>
          <a:bodyPr vert="horz" lIns="91440" tIns="45720" rIns="91440" bIns="45720" rtlCol="0" anchor="ctr"/>
          <a:lstStyle>
            <a:lvl1pPr algn="l">
              <a:defRPr sz="567">
                <a:solidFill>
                  <a:schemeClr val="tx1">
                    <a:tint val="75000"/>
                  </a:schemeClr>
                </a:solidFill>
              </a:defRPr>
            </a:lvl1pPr>
          </a:lstStyle>
          <a:p>
            <a:fld id="{9F90B39E-FC53-4476-8B2C-CDD8CFD8BD4E}" type="datetimeFigureOut">
              <a:rPr lang="zh-CN" altLang="en-US" smtClean="0"/>
              <a:t>2021/4/11</a:t>
            </a:fld>
            <a:endParaRPr lang="zh-CN" altLang="en-US"/>
          </a:p>
        </p:txBody>
      </p:sp>
      <p:sp>
        <p:nvSpPr>
          <p:cNvPr id="5" name="Footer Placeholder 4"/>
          <p:cNvSpPr>
            <a:spLocks noGrp="1"/>
          </p:cNvSpPr>
          <p:nvPr>
            <p:ph type="ftr" sz="quarter" idx="3"/>
          </p:nvPr>
        </p:nvSpPr>
        <p:spPr>
          <a:xfrm>
            <a:off x="1430864" y="6006164"/>
            <a:ext cx="1457861" cy="345009"/>
          </a:xfrm>
          <a:prstGeom prst="rect">
            <a:avLst/>
          </a:prstGeom>
        </p:spPr>
        <p:txBody>
          <a:bodyPr vert="horz" lIns="91440" tIns="45720" rIns="91440" bIns="45720" rtlCol="0" anchor="ctr"/>
          <a:lstStyle>
            <a:lvl1pPr algn="ctr">
              <a:defRPr sz="567">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3050709" y="6006164"/>
            <a:ext cx="971907" cy="345009"/>
          </a:xfrm>
          <a:prstGeom prst="rect">
            <a:avLst/>
          </a:prstGeom>
        </p:spPr>
        <p:txBody>
          <a:bodyPr vert="horz" lIns="91440" tIns="45720" rIns="91440" bIns="45720" rtlCol="0" anchor="ctr"/>
          <a:lstStyle>
            <a:lvl1pPr algn="r">
              <a:defRPr sz="567">
                <a:solidFill>
                  <a:schemeClr val="tx1">
                    <a:tint val="75000"/>
                  </a:schemeClr>
                </a:solidFill>
              </a:defRPr>
            </a:lvl1pPr>
          </a:lstStyle>
          <a:p>
            <a:fld id="{0B3359A5-5CC4-42EE-B0BC-93F1645B4FB9}" type="slidenum">
              <a:rPr lang="zh-CN" altLang="en-US" smtClean="0"/>
              <a:t>‹#›</a:t>
            </a:fld>
            <a:endParaRPr lang="zh-CN" altLang="en-US"/>
          </a:p>
        </p:txBody>
      </p:sp>
    </p:spTree>
    <p:extLst>
      <p:ext uri="{BB962C8B-B14F-4D97-AF65-F5344CB8AC3E}">
        <p14:creationId xmlns:p14="http://schemas.microsoft.com/office/powerpoint/2010/main" val="344735401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431963" rtl="0" eaLnBrk="1" latinLnBrk="0" hangingPunct="1">
        <a:lnSpc>
          <a:spcPct val="90000"/>
        </a:lnSpc>
        <a:spcBef>
          <a:spcPct val="0"/>
        </a:spcBef>
        <a:buNone/>
        <a:defRPr sz="2079" kern="1200">
          <a:solidFill>
            <a:schemeClr val="tx1"/>
          </a:solidFill>
          <a:latin typeface="+mj-lt"/>
          <a:ea typeface="+mj-ea"/>
          <a:cs typeface="+mj-cs"/>
        </a:defRPr>
      </a:lvl1pPr>
    </p:titleStyle>
    <p:bodyStyle>
      <a:lvl1pPr marL="107991" indent="-107991" algn="l" defTabSz="431963" rtl="0" eaLnBrk="1" latinLnBrk="0" hangingPunct="1">
        <a:lnSpc>
          <a:spcPct val="90000"/>
        </a:lnSpc>
        <a:spcBef>
          <a:spcPts val="472"/>
        </a:spcBef>
        <a:buFont typeface="Arial" panose="020B0604020202020204" pitchFamily="34" charset="0"/>
        <a:buChar char="•"/>
        <a:defRPr sz="1323" kern="1200">
          <a:solidFill>
            <a:schemeClr val="tx1"/>
          </a:solidFill>
          <a:latin typeface="+mn-lt"/>
          <a:ea typeface="+mn-ea"/>
          <a:cs typeface="+mn-cs"/>
        </a:defRPr>
      </a:lvl1pPr>
      <a:lvl2pPr marL="323972" indent="-107991" algn="l" defTabSz="431963" rtl="0" eaLnBrk="1" latinLnBrk="0" hangingPunct="1">
        <a:lnSpc>
          <a:spcPct val="90000"/>
        </a:lnSpc>
        <a:spcBef>
          <a:spcPts val="236"/>
        </a:spcBef>
        <a:buFont typeface="Arial" panose="020B0604020202020204" pitchFamily="34" charset="0"/>
        <a:buChar char="•"/>
        <a:defRPr sz="1134" kern="1200">
          <a:solidFill>
            <a:schemeClr val="tx1"/>
          </a:solidFill>
          <a:latin typeface="+mn-lt"/>
          <a:ea typeface="+mn-ea"/>
          <a:cs typeface="+mn-cs"/>
        </a:defRPr>
      </a:lvl2pPr>
      <a:lvl3pPr marL="539953" indent="-107991" algn="l" defTabSz="431963" rtl="0" eaLnBrk="1" latinLnBrk="0" hangingPunct="1">
        <a:lnSpc>
          <a:spcPct val="90000"/>
        </a:lnSpc>
        <a:spcBef>
          <a:spcPts val="236"/>
        </a:spcBef>
        <a:buFont typeface="Arial" panose="020B0604020202020204" pitchFamily="34" charset="0"/>
        <a:buChar char="•"/>
        <a:defRPr sz="945" kern="1200">
          <a:solidFill>
            <a:schemeClr val="tx1"/>
          </a:solidFill>
          <a:latin typeface="+mn-lt"/>
          <a:ea typeface="+mn-ea"/>
          <a:cs typeface="+mn-cs"/>
        </a:defRPr>
      </a:lvl3pPr>
      <a:lvl4pPr marL="755934" indent="-107991" algn="l" defTabSz="431963" rtl="0" eaLnBrk="1" latinLnBrk="0" hangingPunct="1">
        <a:lnSpc>
          <a:spcPct val="90000"/>
        </a:lnSpc>
        <a:spcBef>
          <a:spcPts val="236"/>
        </a:spcBef>
        <a:buFont typeface="Arial" panose="020B0604020202020204" pitchFamily="34" charset="0"/>
        <a:buChar char="•"/>
        <a:defRPr sz="850" kern="1200">
          <a:solidFill>
            <a:schemeClr val="tx1"/>
          </a:solidFill>
          <a:latin typeface="+mn-lt"/>
          <a:ea typeface="+mn-ea"/>
          <a:cs typeface="+mn-cs"/>
        </a:defRPr>
      </a:lvl4pPr>
      <a:lvl5pPr marL="971916" indent="-107991" algn="l" defTabSz="431963" rtl="0" eaLnBrk="1" latinLnBrk="0" hangingPunct="1">
        <a:lnSpc>
          <a:spcPct val="90000"/>
        </a:lnSpc>
        <a:spcBef>
          <a:spcPts val="236"/>
        </a:spcBef>
        <a:buFont typeface="Arial" panose="020B0604020202020204" pitchFamily="34" charset="0"/>
        <a:buChar char="•"/>
        <a:defRPr sz="850" kern="1200">
          <a:solidFill>
            <a:schemeClr val="tx1"/>
          </a:solidFill>
          <a:latin typeface="+mn-lt"/>
          <a:ea typeface="+mn-ea"/>
          <a:cs typeface="+mn-cs"/>
        </a:defRPr>
      </a:lvl5pPr>
      <a:lvl6pPr marL="1187897" indent="-107991" algn="l" defTabSz="431963" rtl="0" eaLnBrk="1" latinLnBrk="0" hangingPunct="1">
        <a:lnSpc>
          <a:spcPct val="90000"/>
        </a:lnSpc>
        <a:spcBef>
          <a:spcPts val="236"/>
        </a:spcBef>
        <a:buFont typeface="Arial" panose="020B0604020202020204" pitchFamily="34" charset="0"/>
        <a:buChar char="•"/>
        <a:defRPr sz="850" kern="1200">
          <a:solidFill>
            <a:schemeClr val="tx1"/>
          </a:solidFill>
          <a:latin typeface="+mn-lt"/>
          <a:ea typeface="+mn-ea"/>
          <a:cs typeface="+mn-cs"/>
        </a:defRPr>
      </a:lvl6pPr>
      <a:lvl7pPr marL="1403878" indent="-107991" algn="l" defTabSz="431963" rtl="0" eaLnBrk="1" latinLnBrk="0" hangingPunct="1">
        <a:lnSpc>
          <a:spcPct val="90000"/>
        </a:lnSpc>
        <a:spcBef>
          <a:spcPts val="236"/>
        </a:spcBef>
        <a:buFont typeface="Arial" panose="020B0604020202020204" pitchFamily="34" charset="0"/>
        <a:buChar char="•"/>
        <a:defRPr sz="850" kern="1200">
          <a:solidFill>
            <a:schemeClr val="tx1"/>
          </a:solidFill>
          <a:latin typeface="+mn-lt"/>
          <a:ea typeface="+mn-ea"/>
          <a:cs typeface="+mn-cs"/>
        </a:defRPr>
      </a:lvl7pPr>
      <a:lvl8pPr marL="1619860" indent="-107991" algn="l" defTabSz="431963" rtl="0" eaLnBrk="1" latinLnBrk="0" hangingPunct="1">
        <a:lnSpc>
          <a:spcPct val="90000"/>
        </a:lnSpc>
        <a:spcBef>
          <a:spcPts val="236"/>
        </a:spcBef>
        <a:buFont typeface="Arial" panose="020B0604020202020204" pitchFamily="34" charset="0"/>
        <a:buChar char="•"/>
        <a:defRPr sz="850" kern="1200">
          <a:solidFill>
            <a:schemeClr val="tx1"/>
          </a:solidFill>
          <a:latin typeface="+mn-lt"/>
          <a:ea typeface="+mn-ea"/>
          <a:cs typeface="+mn-cs"/>
        </a:defRPr>
      </a:lvl8pPr>
      <a:lvl9pPr marL="1835841" indent="-107991" algn="l" defTabSz="431963" rtl="0" eaLnBrk="1" latinLnBrk="0" hangingPunct="1">
        <a:lnSpc>
          <a:spcPct val="90000"/>
        </a:lnSpc>
        <a:spcBef>
          <a:spcPts val="236"/>
        </a:spcBef>
        <a:buFont typeface="Arial" panose="020B0604020202020204" pitchFamily="34" charset="0"/>
        <a:buChar char="•"/>
        <a:defRPr sz="850" kern="1200">
          <a:solidFill>
            <a:schemeClr val="tx1"/>
          </a:solidFill>
          <a:latin typeface="+mn-lt"/>
          <a:ea typeface="+mn-ea"/>
          <a:cs typeface="+mn-cs"/>
        </a:defRPr>
      </a:lvl9pPr>
    </p:bodyStyle>
    <p:otherStyle>
      <a:defPPr>
        <a:defRPr lang="en-US"/>
      </a:defPPr>
      <a:lvl1pPr marL="0" algn="l" defTabSz="431963" rtl="0" eaLnBrk="1" latinLnBrk="0" hangingPunct="1">
        <a:defRPr sz="850" kern="1200">
          <a:solidFill>
            <a:schemeClr val="tx1"/>
          </a:solidFill>
          <a:latin typeface="+mn-lt"/>
          <a:ea typeface="+mn-ea"/>
          <a:cs typeface="+mn-cs"/>
        </a:defRPr>
      </a:lvl1pPr>
      <a:lvl2pPr marL="215981" algn="l" defTabSz="431963" rtl="0" eaLnBrk="1" latinLnBrk="0" hangingPunct="1">
        <a:defRPr sz="850" kern="1200">
          <a:solidFill>
            <a:schemeClr val="tx1"/>
          </a:solidFill>
          <a:latin typeface="+mn-lt"/>
          <a:ea typeface="+mn-ea"/>
          <a:cs typeface="+mn-cs"/>
        </a:defRPr>
      </a:lvl2pPr>
      <a:lvl3pPr marL="431963" algn="l" defTabSz="431963" rtl="0" eaLnBrk="1" latinLnBrk="0" hangingPunct="1">
        <a:defRPr sz="850" kern="1200">
          <a:solidFill>
            <a:schemeClr val="tx1"/>
          </a:solidFill>
          <a:latin typeface="+mn-lt"/>
          <a:ea typeface="+mn-ea"/>
          <a:cs typeface="+mn-cs"/>
        </a:defRPr>
      </a:lvl3pPr>
      <a:lvl4pPr marL="647944" algn="l" defTabSz="431963" rtl="0" eaLnBrk="1" latinLnBrk="0" hangingPunct="1">
        <a:defRPr sz="850" kern="1200">
          <a:solidFill>
            <a:schemeClr val="tx1"/>
          </a:solidFill>
          <a:latin typeface="+mn-lt"/>
          <a:ea typeface="+mn-ea"/>
          <a:cs typeface="+mn-cs"/>
        </a:defRPr>
      </a:lvl4pPr>
      <a:lvl5pPr marL="863925" algn="l" defTabSz="431963" rtl="0" eaLnBrk="1" latinLnBrk="0" hangingPunct="1">
        <a:defRPr sz="850" kern="1200">
          <a:solidFill>
            <a:schemeClr val="tx1"/>
          </a:solidFill>
          <a:latin typeface="+mn-lt"/>
          <a:ea typeface="+mn-ea"/>
          <a:cs typeface="+mn-cs"/>
        </a:defRPr>
      </a:lvl5pPr>
      <a:lvl6pPr marL="1079906" algn="l" defTabSz="431963" rtl="0" eaLnBrk="1" latinLnBrk="0" hangingPunct="1">
        <a:defRPr sz="850" kern="1200">
          <a:solidFill>
            <a:schemeClr val="tx1"/>
          </a:solidFill>
          <a:latin typeface="+mn-lt"/>
          <a:ea typeface="+mn-ea"/>
          <a:cs typeface="+mn-cs"/>
        </a:defRPr>
      </a:lvl6pPr>
      <a:lvl7pPr marL="1295888" algn="l" defTabSz="431963" rtl="0" eaLnBrk="1" latinLnBrk="0" hangingPunct="1">
        <a:defRPr sz="850" kern="1200">
          <a:solidFill>
            <a:schemeClr val="tx1"/>
          </a:solidFill>
          <a:latin typeface="+mn-lt"/>
          <a:ea typeface="+mn-ea"/>
          <a:cs typeface="+mn-cs"/>
        </a:defRPr>
      </a:lvl7pPr>
      <a:lvl8pPr marL="1511869" algn="l" defTabSz="431963" rtl="0" eaLnBrk="1" latinLnBrk="0" hangingPunct="1">
        <a:defRPr sz="850" kern="1200">
          <a:solidFill>
            <a:schemeClr val="tx1"/>
          </a:solidFill>
          <a:latin typeface="+mn-lt"/>
          <a:ea typeface="+mn-ea"/>
          <a:cs typeface="+mn-cs"/>
        </a:defRPr>
      </a:lvl8pPr>
      <a:lvl9pPr marL="1727850" algn="l" defTabSz="431963" rtl="0" eaLnBrk="1" latinLnBrk="0" hangingPunct="1">
        <a:defRPr sz="8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Layout" Target="../slideLayouts/slideLayout1.xml"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image" Target="../media/image75.png" /><Relationship Id="rId2" Type="http://schemas.openxmlformats.org/officeDocument/2006/relationships/image" Target="../media/image74.png" /><Relationship Id="rId1" Type="http://schemas.openxmlformats.org/officeDocument/2006/relationships/slideLayout" Target="../slideLayouts/slideLayout18.xml" /><Relationship Id="rId6" Type="http://schemas.openxmlformats.org/officeDocument/2006/relationships/image" Target="../media/image15.png" /><Relationship Id="rId5" Type="http://schemas.openxmlformats.org/officeDocument/2006/relationships/image" Target="../media/image56.png" /><Relationship Id="rId4" Type="http://schemas.openxmlformats.org/officeDocument/2006/relationships/image" Target="../media/image76.png" /></Relationships>
</file>

<file path=ppt/slides/_rels/slide11.xml.rels><?xml version="1.0" encoding="UTF-8" standalone="yes"?>
<Relationships xmlns="http://schemas.openxmlformats.org/package/2006/relationships"><Relationship Id="rId3" Type="http://schemas.openxmlformats.org/officeDocument/2006/relationships/image" Target="../media/image78.jpeg" /><Relationship Id="rId7" Type="http://schemas.openxmlformats.org/officeDocument/2006/relationships/image" Target="../media/image81.jpg" /><Relationship Id="rId2" Type="http://schemas.openxmlformats.org/officeDocument/2006/relationships/image" Target="../media/image77.jpg" /><Relationship Id="rId1" Type="http://schemas.openxmlformats.org/officeDocument/2006/relationships/slideLayout" Target="../slideLayouts/slideLayout18.xml" /><Relationship Id="rId6" Type="http://schemas.openxmlformats.org/officeDocument/2006/relationships/image" Target="../media/image80.jpeg" /><Relationship Id="rId5" Type="http://schemas.openxmlformats.org/officeDocument/2006/relationships/image" Target="../media/image56.png" /><Relationship Id="rId4" Type="http://schemas.openxmlformats.org/officeDocument/2006/relationships/image" Target="../media/image79.png" /></Relationships>
</file>

<file path=ppt/slides/_rels/slide12.xml.rels><?xml version="1.0" encoding="UTF-8" standalone="yes"?>
<Relationships xmlns="http://schemas.openxmlformats.org/package/2006/relationships"><Relationship Id="rId3" Type="http://schemas.openxmlformats.org/officeDocument/2006/relationships/image" Target="../media/image83.jpeg" /><Relationship Id="rId2" Type="http://schemas.openxmlformats.org/officeDocument/2006/relationships/image" Target="../media/image82.png" /><Relationship Id="rId1" Type="http://schemas.openxmlformats.org/officeDocument/2006/relationships/slideLayout" Target="../slideLayouts/slideLayout18.xml" /><Relationship Id="rId6" Type="http://schemas.openxmlformats.org/officeDocument/2006/relationships/image" Target="../media/image85.jpeg" /><Relationship Id="rId5" Type="http://schemas.openxmlformats.org/officeDocument/2006/relationships/image" Target="../media/image56.png" /><Relationship Id="rId4" Type="http://schemas.openxmlformats.org/officeDocument/2006/relationships/image" Target="../media/image84.png" /></Relationships>
</file>

<file path=ppt/slides/_rels/slide13.xml.rels><?xml version="1.0" encoding="UTF-8" standalone="yes"?>
<Relationships xmlns="http://schemas.openxmlformats.org/package/2006/relationships"><Relationship Id="rId3" Type="http://schemas.openxmlformats.org/officeDocument/2006/relationships/image" Target="../media/image87.png" /><Relationship Id="rId2" Type="http://schemas.openxmlformats.org/officeDocument/2006/relationships/image" Target="../media/image86.png" /><Relationship Id="rId1" Type="http://schemas.openxmlformats.org/officeDocument/2006/relationships/slideLayout" Target="../slideLayouts/slideLayout18.xml" /><Relationship Id="rId6" Type="http://schemas.openxmlformats.org/officeDocument/2006/relationships/image" Target="../media/image21.jpeg" /><Relationship Id="rId5" Type="http://schemas.openxmlformats.org/officeDocument/2006/relationships/image" Target="../media/image20.png" /><Relationship Id="rId4" Type="http://schemas.openxmlformats.org/officeDocument/2006/relationships/image" Target="../media/image56.png" /></Relationships>
</file>

<file path=ppt/slides/_rels/slide14.xml.rels><?xml version="1.0" encoding="UTF-8" standalone="yes"?>
<Relationships xmlns="http://schemas.openxmlformats.org/package/2006/relationships"><Relationship Id="rId3" Type="http://schemas.openxmlformats.org/officeDocument/2006/relationships/image" Target="../media/image89.png" /><Relationship Id="rId7" Type="http://schemas.openxmlformats.org/officeDocument/2006/relationships/image" Target="../media/image23.png" /><Relationship Id="rId2" Type="http://schemas.openxmlformats.org/officeDocument/2006/relationships/image" Target="../media/image88.png" /><Relationship Id="rId1" Type="http://schemas.openxmlformats.org/officeDocument/2006/relationships/slideLayout" Target="../slideLayouts/slideLayout18.xml" /><Relationship Id="rId6" Type="http://schemas.openxmlformats.org/officeDocument/2006/relationships/image" Target="../media/image91.png" /><Relationship Id="rId5" Type="http://schemas.openxmlformats.org/officeDocument/2006/relationships/image" Target="../media/image56.png" /><Relationship Id="rId4" Type="http://schemas.openxmlformats.org/officeDocument/2006/relationships/image" Target="../media/image90.png" /></Relationships>
</file>

<file path=ppt/slides/_rels/slide15.xml.rels><?xml version="1.0" encoding="UTF-8" standalone="yes"?>
<Relationships xmlns="http://schemas.openxmlformats.org/package/2006/relationships"><Relationship Id="rId3" Type="http://schemas.openxmlformats.org/officeDocument/2006/relationships/image" Target="../media/image92.jpg" /><Relationship Id="rId2" Type="http://schemas.openxmlformats.org/officeDocument/2006/relationships/image" Target="../media/image25.png" /><Relationship Id="rId1" Type="http://schemas.openxmlformats.org/officeDocument/2006/relationships/slideLayout" Target="../slideLayouts/slideLayout18.xml" /><Relationship Id="rId6" Type="http://schemas.openxmlformats.org/officeDocument/2006/relationships/image" Target="../media/image94.jpeg" /><Relationship Id="rId5" Type="http://schemas.openxmlformats.org/officeDocument/2006/relationships/image" Target="../media/image56.png" /><Relationship Id="rId4" Type="http://schemas.openxmlformats.org/officeDocument/2006/relationships/image" Target="../media/image93.png" /></Relationships>
</file>

<file path=ppt/slides/_rels/slide16.xml.rels><?xml version="1.0" encoding="UTF-8" standalone="yes"?>
<Relationships xmlns="http://schemas.openxmlformats.org/package/2006/relationships"><Relationship Id="rId2" Type="http://schemas.openxmlformats.org/officeDocument/2006/relationships/image" Target="../media/image95.png" /><Relationship Id="rId1" Type="http://schemas.openxmlformats.org/officeDocument/2006/relationships/slideLayout" Target="../slideLayouts/slideLayout18.xml" /></Relationships>
</file>

<file path=ppt/slides/_rels/slide17.xml.rels><?xml version="1.0" encoding="UTF-8" standalone="yes"?>
<Relationships xmlns="http://schemas.openxmlformats.org/package/2006/relationships"><Relationship Id="rId3" Type="http://schemas.openxmlformats.org/officeDocument/2006/relationships/image" Target="../media/image97.jpeg" /><Relationship Id="rId2" Type="http://schemas.openxmlformats.org/officeDocument/2006/relationships/image" Target="../media/image96.jpeg" /><Relationship Id="rId1" Type="http://schemas.openxmlformats.org/officeDocument/2006/relationships/slideLayout" Target="../slideLayouts/slideLayout18.xml" /><Relationship Id="rId6" Type="http://schemas.openxmlformats.org/officeDocument/2006/relationships/image" Target="../media/image99.jpeg" /><Relationship Id="rId5" Type="http://schemas.openxmlformats.org/officeDocument/2006/relationships/image" Target="../media/image98.jpeg" /><Relationship Id="rId4" Type="http://schemas.openxmlformats.org/officeDocument/2006/relationships/image" Target="../media/image56.png" /></Relationships>
</file>

<file path=ppt/slides/_rels/slide18.xml.rels><?xml version="1.0" encoding="UTF-8" standalone="yes"?>
<Relationships xmlns="http://schemas.openxmlformats.org/package/2006/relationships"><Relationship Id="rId3" Type="http://schemas.openxmlformats.org/officeDocument/2006/relationships/image" Target="../media/image101.jpg" /><Relationship Id="rId2" Type="http://schemas.openxmlformats.org/officeDocument/2006/relationships/image" Target="../media/image100.jpg" /><Relationship Id="rId1" Type="http://schemas.openxmlformats.org/officeDocument/2006/relationships/slideLayout" Target="../slideLayouts/slideLayout18.xml" /><Relationship Id="rId6" Type="http://schemas.openxmlformats.org/officeDocument/2006/relationships/image" Target="../media/image29.png" /><Relationship Id="rId5" Type="http://schemas.openxmlformats.org/officeDocument/2006/relationships/image" Target="../media/image56.png" /><Relationship Id="rId4" Type="http://schemas.openxmlformats.org/officeDocument/2006/relationships/image" Target="../media/image102.jpg" /></Relationships>
</file>

<file path=ppt/slides/_rels/slide19.xml.rels><?xml version="1.0" encoding="UTF-8" standalone="yes"?>
<Relationships xmlns="http://schemas.openxmlformats.org/package/2006/relationships"><Relationship Id="rId8" Type="http://schemas.openxmlformats.org/officeDocument/2006/relationships/image" Target="../media/image56.png" /><Relationship Id="rId3" Type="http://schemas.openxmlformats.org/officeDocument/2006/relationships/image" Target="../media/image104.jpeg" /><Relationship Id="rId7" Type="http://schemas.openxmlformats.org/officeDocument/2006/relationships/image" Target="../media/image108.png" /><Relationship Id="rId2" Type="http://schemas.openxmlformats.org/officeDocument/2006/relationships/image" Target="../media/image103.jpeg" /><Relationship Id="rId1" Type="http://schemas.openxmlformats.org/officeDocument/2006/relationships/slideLayout" Target="../slideLayouts/slideLayout18.xml" /><Relationship Id="rId6" Type="http://schemas.openxmlformats.org/officeDocument/2006/relationships/image" Target="../media/image107.jpeg" /><Relationship Id="rId5" Type="http://schemas.openxmlformats.org/officeDocument/2006/relationships/image" Target="../media/image106.jpg" /><Relationship Id="rId4" Type="http://schemas.openxmlformats.org/officeDocument/2006/relationships/image" Target="../media/image105.jpeg" /><Relationship Id="rId9" Type="http://schemas.openxmlformats.org/officeDocument/2006/relationships/image" Target="../media/image30.png" /></Relationships>
</file>

<file path=ppt/slides/_rels/slide2.xml.rels><?xml version="1.0" encoding="UTF-8" standalone="yes"?>
<Relationships xmlns="http://schemas.openxmlformats.org/package/2006/relationships"><Relationship Id="rId13" Type="http://schemas.openxmlformats.org/officeDocument/2006/relationships/image" Target="../media/image15.png" /><Relationship Id="rId18" Type="http://schemas.openxmlformats.org/officeDocument/2006/relationships/image" Target="../media/image20.png" /><Relationship Id="rId26" Type="http://schemas.openxmlformats.org/officeDocument/2006/relationships/image" Target="../media/image28.jpeg" /><Relationship Id="rId39" Type="http://schemas.openxmlformats.org/officeDocument/2006/relationships/image" Target="../media/image41.jpeg" /><Relationship Id="rId3" Type="http://schemas.openxmlformats.org/officeDocument/2006/relationships/image" Target="../media/image5.png" /><Relationship Id="rId21" Type="http://schemas.openxmlformats.org/officeDocument/2006/relationships/image" Target="../media/image23.png" /><Relationship Id="rId34" Type="http://schemas.openxmlformats.org/officeDocument/2006/relationships/image" Target="../media/image36.png" /><Relationship Id="rId42" Type="http://schemas.openxmlformats.org/officeDocument/2006/relationships/image" Target="../media/image44.png" /><Relationship Id="rId47" Type="http://schemas.openxmlformats.org/officeDocument/2006/relationships/image" Target="../media/image48.png" /><Relationship Id="rId50" Type="http://schemas.openxmlformats.org/officeDocument/2006/relationships/image" Target="../media/image51.jpeg" /><Relationship Id="rId7" Type="http://schemas.openxmlformats.org/officeDocument/2006/relationships/image" Target="../media/image9.png" /><Relationship Id="rId12" Type="http://schemas.openxmlformats.org/officeDocument/2006/relationships/image" Target="../media/image14.png" /><Relationship Id="rId17" Type="http://schemas.openxmlformats.org/officeDocument/2006/relationships/image" Target="../media/image19.png" /><Relationship Id="rId25" Type="http://schemas.openxmlformats.org/officeDocument/2006/relationships/image" Target="../media/image27.jpeg" /><Relationship Id="rId33" Type="http://schemas.openxmlformats.org/officeDocument/2006/relationships/image" Target="../media/image35.jpeg" /><Relationship Id="rId38" Type="http://schemas.openxmlformats.org/officeDocument/2006/relationships/image" Target="../media/image40.png" /><Relationship Id="rId46" Type="http://schemas.openxmlformats.org/officeDocument/2006/relationships/image" Target="../media/image47.png" /><Relationship Id="rId2" Type="http://schemas.openxmlformats.org/officeDocument/2006/relationships/image" Target="../media/image4.png" /><Relationship Id="rId16" Type="http://schemas.openxmlformats.org/officeDocument/2006/relationships/image" Target="../media/image18.jpeg" /><Relationship Id="rId20" Type="http://schemas.openxmlformats.org/officeDocument/2006/relationships/image" Target="../media/image22.png" /><Relationship Id="rId29" Type="http://schemas.openxmlformats.org/officeDocument/2006/relationships/image" Target="../media/image31.png" /><Relationship Id="rId41" Type="http://schemas.openxmlformats.org/officeDocument/2006/relationships/image" Target="../media/image43.jpeg" /><Relationship Id="rId1" Type="http://schemas.openxmlformats.org/officeDocument/2006/relationships/slideLayout" Target="../slideLayouts/slideLayout2.xml" /><Relationship Id="rId6" Type="http://schemas.openxmlformats.org/officeDocument/2006/relationships/image" Target="../media/image8.png" /><Relationship Id="rId11" Type="http://schemas.openxmlformats.org/officeDocument/2006/relationships/image" Target="../media/image13.png" /><Relationship Id="rId24" Type="http://schemas.openxmlformats.org/officeDocument/2006/relationships/image" Target="../media/image26.png" /><Relationship Id="rId32" Type="http://schemas.openxmlformats.org/officeDocument/2006/relationships/image" Target="../media/image34.jpeg" /><Relationship Id="rId37" Type="http://schemas.openxmlformats.org/officeDocument/2006/relationships/image" Target="../media/image39.png" /><Relationship Id="rId40" Type="http://schemas.openxmlformats.org/officeDocument/2006/relationships/image" Target="../media/image42.png" /><Relationship Id="rId45" Type="http://schemas.microsoft.com/office/2007/relationships/hdphoto" Target="../media/hdphoto2.wdp" /><Relationship Id="rId5" Type="http://schemas.openxmlformats.org/officeDocument/2006/relationships/image" Target="../media/image7.gif" /><Relationship Id="rId15" Type="http://schemas.openxmlformats.org/officeDocument/2006/relationships/image" Target="../media/image17.png" /><Relationship Id="rId23" Type="http://schemas.openxmlformats.org/officeDocument/2006/relationships/image" Target="../media/image25.png" /><Relationship Id="rId28" Type="http://schemas.openxmlformats.org/officeDocument/2006/relationships/image" Target="../media/image30.png" /><Relationship Id="rId36" Type="http://schemas.openxmlformats.org/officeDocument/2006/relationships/image" Target="../media/image38.png" /><Relationship Id="rId49" Type="http://schemas.openxmlformats.org/officeDocument/2006/relationships/image" Target="../media/image50.jpeg" /><Relationship Id="rId10" Type="http://schemas.openxmlformats.org/officeDocument/2006/relationships/image" Target="../media/image12.png" /><Relationship Id="rId19" Type="http://schemas.openxmlformats.org/officeDocument/2006/relationships/image" Target="../media/image21.jpeg" /><Relationship Id="rId31" Type="http://schemas.openxmlformats.org/officeDocument/2006/relationships/image" Target="../media/image33.png" /><Relationship Id="rId44" Type="http://schemas.openxmlformats.org/officeDocument/2006/relationships/image" Target="../media/image46.png" /><Relationship Id="rId4" Type="http://schemas.openxmlformats.org/officeDocument/2006/relationships/image" Target="../media/image6.jpeg" /><Relationship Id="rId9" Type="http://schemas.openxmlformats.org/officeDocument/2006/relationships/image" Target="../media/image11.png" /><Relationship Id="rId14" Type="http://schemas.openxmlformats.org/officeDocument/2006/relationships/image" Target="../media/image16.jpeg" /><Relationship Id="rId22" Type="http://schemas.openxmlformats.org/officeDocument/2006/relationships/image" Target="../media/image24.jpeg" /><Relationship Id="rId27" Type="http://schemas.openxmlformats.org/officeDocument/2006/relationships/image" Target="../media/image29.png" /><Relationship Id="rId30" Type="http://schemas.openxmlformats.org/officeDocument/2006/relationships/image" Target="../media/image32.png" /><Relationship Id="rId35" Type="http://schemas.openxmlformats.org/officeDocument/2006/relationships/image" Target="../media/image37.png" /><Relationship Id="rId43" Type="http://schemas.openxmlformats.org/officeDocument/2006/relationships/image" Target="../media/image45.png" /><Relationship Id="rId48" Type="http://schemas.openxmlformats.org/officeDocument/2006/relationships/image" Target="../media/image49.jpeg" /><Relationship Id="rId8" Type="http://schemas.openxmlformats.org/officeDocument/2006/relationships/image" Target="../media/image10.png" /></Relationships>
</file>

<file path=ppt/slides/_rels/slide20.xml.rels><?xml version="1.0" encoding="UTF-8" standalone="yes"?>
<Relationships xmlns="http://schemas.openxmlformats.org/package/2006/relationships"><Relationship Id="rId3" Type="http://schemas.openxmlformats.org/officeDocument/2006/relationships/image" Target="../media/image110.png" /><Relationship Id="rId7" Type="http://schemas.openxmlformats.org/officeDocument/2006/relationships/image" Target="../media/image112.png" /><Relationship Id="rId2" Type="http://schemas.openxmlformats.org/officeDocument/2006/relationships/image" Target="../media/image109.png" /><Relationship Id="rId1" Type="http://schemas.openxmlformats.org/officeDocument/2006/relationships/slideLayout" Target="../slideLayouts/slideLayout18.xml" /><Relationship Id="rId6" Type="http://schemas.openxmlformats.org/officeDocument/2006/relationships/image" Target="../media/image56.png" /><Relationship Id="rId5" Type="http://schemas.openxmlformats.org/officeDocument/2006/relationships/image" Target="../media/image111.png" /><Relationship Id="rId4" Type="http://schemas.openxmlformats.org/officeDocument/2006/relationships/image" Target="../media/image32.png" /></Relationships>
</file>

<file path=ppt/slides/_rels/slide21.xml.rels><?xml version="1.0" encoding="UTF-8" standalone="yes"?>
<Relationships xmlns="http://schemas.openxmlformats.org/package/2006/relationships"><Relationship Id="rId3" Type="http://schemas.openxmlformats.org/officeDocument/2006/relationships/image" Target="../media/image114.jpeg" /><Relationship Id="rId2" Type="http://schemas.openxmlformats.org/officeDocument/2006/relationships/image" Target="../media/image113.png" /><Relationship Id="rId1" Type="http://schemas.openxmlformats.org/officeDocument/2006/relationships/slideLayout" Target="../slideLayouts/slideLayout18.xml" /><Relationship Id="rId5" Type="http://schemas.openxmlformats.org/officeDocument/2006/relationships/image" Target="../media/image56.png" /><Relationship Id="rId4" Type="http://schemas.openxmlformats.org/officeDocument/2006/relationships/image" Target="../media/image115.png" /></Relationships>
</file>

<file path=ppt/slides/_rels/slide22.xml.rels><?xml version="1.0" encoding="UTF-8" standalone="yes"?>
<Relationships xmlns="http://schemas.openxmlformats.org/package/2006/relationships"><Relationship Id="rId3" Type="http://schemas.openxmlformats.org/officeDocument/2006/relationships/image" Target="../media/image117.jpg" /><Relationship Id="rId2" Type="http://schemas.openxmlformats.org/officeDocument/2006/relationships/image" Target="../media/image116.jpeg" /><Relationship Id="rId1" Type="http://schemas.openxmlformats.org/officeDocument/2006/relationships/slideLayout" Target="../slideLayouts/slideLayout18.xml" /><Relationship Id="rId6" Type="http://schemas.openxmlformats.org/officeDocument/2006/relationships/image" Target="../media/image119.jpeg" /><Relationship Id="rId5" Type="http://schemas.openxmlformats.org/officeDocument/2006/relationships/image" Target="../media/image118.png" /><Relationship Id="rId4" Type="http://schemas.openxmlformats.org/officeDocument/2006/relationships/image" Target="../media/image56.png" /></Relationships>
</file>

<file path=ppt/slides/_rels/slide23.xml.rels><?xml version="1.0" encoding="UTF-8" standalone="yes"?>
<Relationships xmlns="http://schemas.openxmlformats.org/package/2006/relationships"><Relationship Id="rId3" Type="http://schemas.openxmlformats.org/officeDocument/2006/relationships/image" Target="../media/image121.jpeg" /><Relationship Id="rId2" Type="http://schemas.openxmlformats.org/officeDocument/2006/relationships/image" Target="../media/image120.jpeg" /><Relationship Id="rId1" Type="http://schemas.openxmlformats.org/officeDocument/2006/relationships/slideLayout" Target="../slideLayouts/slideLayout18.xml" /><Relationship Id="rId6" Type="http://schemas.openxmlformats.org/officeDocument/2006/relationships/image" Target="../media/image123.png" /><Relationship Id="rId5" Type="http://schemas.openxmlformats.org/officeDocument/2006/relationships/image" Target="../media/image56.png" /><Relationship Id="rId4" Type="http://schemas.openxmlformats.org/officeDocument/2006/relationships/image" Target="../media/image122.png" /></Relationships>
</file>

<file path=ppt/slides/_rels/slide24.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image" Target="../media/image124.jpeg" /><Relationship Id="rId1" Type="http://schemas.openxmlformats.org/officeDocument/2006/relationships/slideLayout" Target="../slideLayouts/slideLayout18.xml" /><Relationship Id="rId6" Type="http://schemas.openxmlformats.org/officeDocument/2006/relationships/image" Target="../media/image126.png" /><Relationship Id="rId5" Type="http://schemas.openxmlformats.org/officeDocument/2006/relationships/image" Target="../media/image56.png" /><Relationship Id="rId4" Type="http://schemas.openxmlformats.org/officeDocument/2006/relationships/image" Target="../media/image125.jpg" /></Relationships>
</file>

<file path=ppt/slides/_rels/slide25.xml.rels><?xml version="1.0" encoding="UTF-8" standalone="yes"?>
<Relationships xmlns="http://schemas.openxmlformats.org/package/2006/relationships"><Relationship Id="rId2" Type="http://schemas.openxmlformats.org/officeDocument/2006/relationships/image" Target="../media/image127.jpeg" /><Relationship Id="rId1" Type="http://schemas.openxmlformats.org/officeDocument/2006/relationships/slideLayout" Target="../slideLayouts/slideLayout18.xml" /></Relationships>
</file>

<file path=ppt/slides/_rels/slide26.xml.rels><?xml version="1.0" encoding="UTF-8" standalone="yes"?>
<Relationships xmlns="http://schemas.openxmlformats.org/package/2006/relationships"><Relationship Id="rId3" Type="http://schemas.openxmlformats.org/officeDocument/2006/relationships/image" Target="../media/image129.jpeg" /><Relationship Id="rId2" Type="http://schemas.openxmlformats.org/officeDocument/2006/relationships/image" Target="../media/image128.png" /><Relationship Id="rId1" Type="http://schemas.openxmlformats.org/officeDocument/2006/relationships/slideLayout" Target="../slideLayouts/slideLayout18.xml" /><Relationship Id="rId6" Type="http://schemas.openxmlformats.org/officeDocument/2006/relationships/image" Target="../media/image131.jpeg" /><Relationship Id="rId5" Type="http://schemas.openxmlformats.org/officeDocument/2006/relationships/image" Target="../media/image130.jpeg" /><Relationship Id="rId4" Type="http://schemas.openxmlformats.org/officeDocument/2006/relationships/image" Target="../media/image56.png" /></Relationships>
</file>

<file path=ppt/slides/_rels/slide27.xml.rels><?xml version="1.0" encoding="UTF-8" standalone="yes"?>
<Relationships xmlns="http://schemas.openxmlformats.org/package/2006/relationships"><Relationship Id="rId3" Type="http://schemas.openxmlformats.org/officeDocument/2006/relationships/image" Target="../media/image133.jpeg" /><Relationship Id="rId2" Type="http://schemas.openxmlformats.org/officeDocument/2006/relationships/image" Target="../media/image132.jpeg" /><Relationship Id="rId1" Type="http://schemas.openxmlformats.org/officeDocument/2006/relationships/slideLayout" Target="../slideLayouts/slideLayout18.xml" /><Relationship Id="rId6" Type="http://schemas.openxmlformats.org/officeDocument/2006/relationships/image" Target="../media/image134.jpeg" /><Relationship Id="rId5" Type="http://schemas.openxmlformats.org/officeDocument/2006/relationships/image" Target="../media/image42.png" /><Relationship Id="rId4" Type="http://schemas.openxmlformats.org/officeDocument/2006/relationships/image" Target="../media/image56.png" /></Relationships>
</file>

<file path=ppt/slides/_rels/slide28.xml.rels><?xml version="1.0" encoding="UTF-8" standalone="yes"?>
<Relationships xmlns="http://schemas.openxmlformats.org/package/2006/relationships"><Relationship Id="rId3" Type="http://schemas.openxmlformats.org/officeDocument/2006/relationships/image" Target="../media/image136.jpeg" /><Relationship Id="rId2" Type="http://schemas.openxmlformats.org/officeDocument/2006/relationships/image" Target="../media/image135.jpeg" /><Relationship Id="rId1" Type="http://schemas.openxmlformats.org/officeDocument/2006/relationships/slideLayout" Target="../slideLayouts/slideLayout18.xml" /><Relationship Id="rId6" Type="http://schemas.openxmlformats.org/officeDocument/2006/relationships/image" Target="../media/image44.png" /><Relationship Id="rId5" Type="http://schemas.openxmlformats.org/officeDocument/2006/relationships/image" Target="../media/image56.png" /><Relationship Id="rId4" Type="http://schemas.openxmlformats.org/officeDocument/2006/relationships/image" Target="../media/image137.png"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52.png" /><Relationship Id="rId1" Type="http://schemas.openxmlformats.org/officeDocument/2006/relationships/slideLayout" Target="../slideLayouts/slideLayout18.xml" /></Relationships>
</file>

<file path=ppt/slides/_rels/slide30.xml.rels><?xml version="1.0" encoding="UTF-8" standalone="yes"?>
<Relationships xmlns="http://schemas.openxmlformats.org/package/2006/relationships"><Relationship Id="rId3" Type="http://schemas.openxmlformats.org/officeDocument/2006/relationships/image" Target="../media/image139.png" /><Relationship Id="rId7" Type="http://schemas.openxmlformats.org/officeDocument/2006/relationships/image" Target="../media/image56.png" /><Relationship Id="rId2" Type="http://schemas.openxmlformats.org/officeDocument/2006/relationships/image" Target="../media/image138.png" /><Relationship Id="rId1" Type="http://schemas.openxmlformats.org/officeDocument/2006/relationships/slideLayout" Target="../slideLayouts/slideLayout18.xml" /><Relationship Id="rId6" Type="http://schemas.microsoft.com/office/2007/relationships/hdphoto" Target="../media/hdphoto3.wdp" /><Relationship Id="rId5" Type="http://schemas.openxmlformats.org/officeDocument/2006/relationships/image" Target="../media/image141.png" /><Relationship Id="rId4" Type="http://schemas.openxmlformats.org/officeDocument/2006/relationships/image" Target="../media/image140.png" /></Relationships>
</file>

<file path=ppt/slides/_rels/slide31.xml.rels><?xml version="1.0" encoding="UTF-8" standalone="yes"?>
<Relationships xmlns="http://schemas.openxmlformats.org/package/2006/relationships"><Relationship Id="rId8" Type="http://schemas.openxmlformats.org/officeDocument/2006/relationships/image" Target="../media/image147.png" /><Relationship Id="rId3" Type="http://schemas.openxmlformats.org/officeDocument/2006/relationships/image" Target="../media/image143.png" /><Relationship Id="rId7" Type="http://schemas.openxmlformats.org/officeDocument/2006/relationships/image" Target="../media/image146.jpeg" /><Relationship Id="rId2" Type="http://schemas.openxmlformats.org/officeDocument/2006/relationships/image" Target="../media/image142.png" /><Relationship Id="rId1" Type="http://schemas.openxmlformats.org/officeDocument/2006/relationships/slideLayout" Target="../slideLayouts/slideLayout18.xml" /><Relationship Id="rId6" Type="http://schemas.openxmlformats.org/officeDocument/2006/relationships/image" Target="../media/image145.jpeg" /><Relationship Id="rId5" Type="http://schemas.openxmlformats.org/officeDocument/2006/relationships/image" Target="../media/image56.png" /><Relationship Id="rId4" Type="http://schemas.openxmlformats.org/officeDocument/2006/relationships/image" Target="../media/image144.png" /></Relationships>
</file>

<file path=ppt/slides/_rels/slide4.xml.rels><?xml version="1.0" encoding="UTF-8" standalone="yes"?>
<Relationships xmlns="http://schemas.openxmlformats.org/package/2006/relationships"><Relationship Id="rId3" Type="http://schemas.openxmlformats.org/officeDocument/2006/relationships/image" Target="../media/image54.png" /><Relationship Id="rId2" Type="http://schemas.openxmlformats.org/officeDocument/2006/relationships/image" Target="../media/image53.jpeg" /><Relationship Id="rId1" Type="http://schemas.openxmlformats.org/officeDocument/2006/relationships/slideLayout" Target="../slideLayouts/slideLayout18.xml" /><Relationship Id="rId6" Type="http://schemas.openxmlformats.org/officeDocument/2006/relationships/image" Target="../media/image4.png" /><Relationship Id="rId5" Type="http://schemas.openxmlformats.org/officeDocument/2006/relationships/image" Target="../media/image56.png" /><Relationship Id="rId4" Type="http://schemas.openxmlformats.org/officeDocument/2006/relationships/image" Target="../media/image55.png" /></Relationships>
</file>

<file path=ppt/slides/_rels/slide5.xml.rels><?xml version="1.0" encoding="UTF-8" standalone="yes"?>
<Relationships xmlns="http://schemas.openxmlformats.org/package/2006/relationships"><Relationship Id="rId3" Type="http://schemas.openxmlformats.org/officeDocument/2006/relationships/image" Target="../media/image56.png" /><Relationship Id="rId2" Type="http://schemas.openxmlformats.org/officeDocument/2006/relationships/image" Target="../media/image57.jpeg" /><Relationship Id="rId1" Type="http://schemas.openxmlformats.org/officeDocument/2006/relationships/slideLayout" Target="../slideLayouts/slideLayout18.xml" /><Relationship Id="rId4" Type="http://schemas.openxmlformats.org/officeDocument/2006/relationships/image" Target="../media/image5.png" /></Relationships>
</file>

<file path=ppt/slides/_rels/slide6.xml.rels><?xml version="1.0" encoding="UTF-8" standalone="yes"?>
<Relationships xmlns="http://schemas.openxmlformats.org/package/2006/relationships"><Relationship Id="rId8" Type="http://schemas.openxmlformats.org/officeDocument/2006/relationships/image" Target="../media/image63.jpeg" /><Relationship Id="rId3" Type="http://schemas.openxmlformats.org/officeDocument/2006/relationships/image" Target="../media/image59.jpg" /><Relationship Id="rId7" Type="http://schemas.openxmlformats.org/officeDocument/2006/relationships/image" Target="../media/image56.png" /><Relationship Id="rId2" Type="http://schemas.openxmlformats.org/officeDocument/2006/relationships/image" Target="../media/image58.jpg" /><Relationship Id="rId1" Type="http://schemas.openxmlformats.org/officeDocument/2006/relationships/slideLayout" Target="../slideLayouts/slideLayout18.xml" /><Relationship Id="rId6" Type="http://schemas.openxmlformats.org/officeDocument/2006/relationships/image" Target="../media/image62.jpeg" /><Relationship Id="rId5" Type="http://schemas.openxmlformats.org/officeDocument/2006/relationships/image" Target="../media/image61.jpg" /><Relationship Id="rId10" Type="http://schemas.openxmlformats.org/officeDocument/2006/relationships/image" Target="../media/image64.png" /><Relationship Id="rId4" Type="http://schemas.openxmlformats.org/officeDocument/2006/relationships/image" Target="../media/image60.jpg" /><Relationship Id="rId9" Type="http://schemas.openxmlformats.org/officeDocument/2006/relationships/image" Target="../media/image7.gif" /></Relationships>
</file>

<file path=ppt/slides/_rels/slide7.xml.rels><?xml version="1.0" encoding="UTF-8" standalone="yes"?>
<Relationships xmlns="http://schemas.openxmlformats.org/package/2006/relationships"><Relationship Id="rId8" Type="http://schemas.openxmlformats.org/officeDocument/2006/relationships/image" Target="../media/image67.png" /><Relationship Id="rId3" Type="http://schemas.openxmlformats.org/officeDocument/2006/relationships/hyperlink" Target="https://www.ucdavis.edu/" TargetMode="External" /><Relationship Id="rId7" Type="http://schemas.openxmlformats.org/officeDocument/2006/relationships/image" Target="../media/image9.png" /><Relationship Id="rId2" Type="http://schemas.openxmlformats.org/officeDocument/2006/relationships/image" Target="../media/image65.jpeg" /><Relationship Id="rId1" Type="http://schemas.openxmlformats.org/officeDocument/2006/relationships/slideLayout" Target="../slideLayouts/slideLayout18.xml" /><Relationship Id="rId6" Type="http://schemas.openxmlformats.org/officeDocument/2006/relationships/image" Target="../media/image8.png" /><Relationship Id="rId5" Type="http://schemas.openxmlformats.org/officeDocument/2006/relationships/image" Target="../media/image56.png" /><Relationship Id="rId4" Type="http://schemas.openxmlformats.org/officeDocument/2006/relationships/image" Target="../media/image66.png" /></Relationships>
</file>

<file path=ppt/slides/_rels/slide8.xml.rels><?xml version="1.0" encoding="UTF-8" standalone="yes"?>
<Relationships xmlns="http://schemas.openxmlformats.org/package/2006/relationships"><Relationship Id="rId3" Type="http://schemas.openxmlformats.org/officeDocument/2006/relationships/image" Target="../media/image69.jpg" /><Relationship Id="rId7" Type="http://schemas.openxmlformats.org/officeDocument/2006/relationships/image" Target="../media/image70.png" /><Relationship Id="rId2" Type="http://schemas.openxmlformats.org/officeDocument/2006/relationships/image" Target="../media/image68.png" /><Relationship Id="rId1" Type="http://schemas.openxmlformats.org/officeDocument/2006/relationships/slideLayout" Target="../slideLayouts/slideLayout18.xml" /><Relationship Id="rId6" Type="http://schemas.openxmlformats.org/officeDocument/2006/relationships/image" Target="../media/image11.png" /><Relationship Id="rId5" Type="http://schemas.openxmlformats.org/officeDocument/2006/relationships/image" Target="../media/image10.png" /><Relationship Id="rId4" Type="http://schemas.openxmlformats.org/officeDocument/2006/relationships/image" Target="../media/image56.png" /></Relationships>
</file>

<file path=ppt/slides/_rels/slide9.xml.rels><?xml version="1.0" encoding="UTF-8" standalone="yes"?>
<Relationships xmlns="http://schemas.openxmlformats.org/package/2006/relationships"><Relationship Id="rId3" Type="http://schemas.openxmlformats.org/officeDocument/2006/relationships/image" Target="../media/image71.png" /><Relationship Id="rId7" Type="http://schemas.openxmlformats.org/officeDocument/2006/relationships/image" Target="../media/image56.png" /><Relationship Id="rId2" Type="http://schemas.openxmlformats.org/officeDocument/2006/relationships/notesSlide" Target="../notesSlides/notesSlide1.xml" /><Relationship Id="rId1" Type="http://schemas.openxmlformats.org/officeDocument/2006/relationships/slideLayout" Target="../slideLayouts/slideLayout18.xml" /><Relationship Id="rId6" Type="http://schemas.openxmlformats.org/officeDocument/2006/relationships/image" Target="../media/image73.jpeg" /><Relationship Id="rId5" Type="http://schemas.openxmlformats.org/officeDocument/2006/relationships/image" Target="../media/image72.png" /><Relationship Id="rId4" Type="http://schemas.openxmlformats.org/officeDocument/2006/relationships/image" Target="../media/image12.pn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A8F0F"/>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336220" y="1519880"/>
            <a:ext cx="1780010" cy="2304337"/>
          </a:xfrm>
          <a:prstGeom prst="rect">
            <a:avLst/>
          </a:prstGeom>
        </p:spPr>
      </p:pic>
      <p:sp>
        <p:nvSpPr>
          <p:cNvPr id="4" name="矩形 3"/>
          <p:cNvSpPr/>
          <p:nvPr/>
        </p:nvSpPr>
        <p:spPr>
          <a:xfrm>
            <a:off x="174748" y="3552664"/>
            <a:ext cx="4322944" cy="1938992"/>
          </a:xfrm>
          <a:prstGeom prst="rect">
            <a:avLst/>
          </a:prstGeom>
        </p:spPr>
        <p:txBody>
          <a:bodyPr wrap="square">
            <a:spAutoFit/>
          </a:bodyPr>
          <a:lstStyle/>
          <a:p>
            <a:pPr algn="ctr"/>
            <a:r>
              <a:rPr lang="en-US" altLang="zh-CN" sz="6000" dirty="0">
                <a:solidFill>
                  <a:schemeClr val="bg1"/>
                </a:solidFill>
                <a:latin typeface="Microsoft JhengHei" panose="020B0604030504040204" pitchFamily="34" charset="-120"/>
                <a:ea typeface="Microsoft JhengHei" panose="020B0604030504040204" pitchFamily="34" charset="-120"/>
                <a:cs typeface="Arial Unicode MS" panose="020B0604020202020204" pitchFamily="34" charset="-122"/>
              </a:rPr>
              <a:t>Customer Cases</a:t>
            </a:r>
            <a:endParaRPr lang="zh-CN" altLang="en-US" sz="6000" dirty="0">
              <a:solidFill>
                <a:schemeClr val="bg1"/>
              </a:solidFill>
              <a:latin typeface="Microsoft JhengHei" panose="020B0604030504040204" pitchFamily="34" charset="-120"/>
              <a:ea typeface="Microsoft JhengHei" panose="020B0604030504040204" pitchFamily="34" charset="-120"/>
              <a:cs typeface="Arial Unicode MS" panose="020B0604020202020204" pitchFamily="3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491656"/>
            <a:ext cx="988519" cy="988519"/>
          </a:xfrm>
          <a:prstGeom prst="rect">
            <a:avLst/>
          </a:prstGeom>
        </p:spPr>
      </p:pic>
      <p:sp>
        <p:nvSpPr>
          <p:cNvPr id="5" name="矩形 4"/>
          <p:cNvSpPr/>
          <p:nvPr/>
        </p:nvSpPr>
        <p:spPr>
          <a:xfrm>
            <a:off x="961961" y="5755082"/>
            <a:ext cx="3331069" cy="461665"/>
          </a:xfrm>
          <a:prstGeom prst="rect">
            <a:avLst/>
          </a:prstGeom>
        </p:spPr>
        <p:txBody>
          <a:bodyPr wrap="square">
            <a:spAutoFit/>
          </a:bodyPr>
          <a:lstStyle/>
          <a:p>
            <a:r>
              <a:rPr lang="en-US" altLang="zh-CN" sz="1200" dirty="0">
                <a:solidFill>
                  <a:schemeClr val="bg1"/>
                </a:solidFill>
                <a:latin typeface="Microsoft JhengHei" panose="020B0604030504040204" pitchFamily="34" charset="-120"/>
                <a:ea typeface="Microsoft JhengHei" panose="020B0604030504040204" pitchFamily="34" charset="-120"/>
                <a:cs typeface="Arial Unicode MS" panose="020B0604020202020204" pitchFamily="34" charset="-122"/>
              </a:rPr>
              <a:t>Scan this QR code to watch DOBOT customer cases  on YouTube.</a:t>
            </a:r>
            <a:endParaRPr lang="zh-CN" altLang="en-US" sz="1200" dirty="0">
              <a:solidFill>
                <a:schemeClr val="bg1"/>
              </a:solidFill>
              <a:latin typeface="Microsoft JhengHei" panose="020B0604030504040204" pitchFamily="34" charset="-120"/>
              <a:ea typeface="Microsoft JhengHei" panose="020B0604030504040204" pitchFamily="34" charset="-120"/>
              <a:cs typeface="Arial Unicode MS" panose="020B0604020202020204" pitchFamily="34" charset="-122"/>
            </a:endParaRPr>
          </a:p>
        </p:txBody>
      </p:sp>
    </p:spTree>
    <p:extLst>
      <p:ext uri="{BB962C8B-B14F-4D97-AF65-F5344CB8AC3E}">
        <p14:creationId xmlns:p14="http://schemas.microsoft.com/office/powerpoint/2010/main" val="3272635696"/>
      </p:ext>
    </p:extLst>
  </p:cSld>
  <p:clrMapOvr>
    <a:masterClrMapping/>
  </p:clrMapOvr>
  <mc:AlternateContent xmlns:mc="http://schemas.openxmlformats.org/markup-compatibility/2006" xmlns:p14="http://schemas.microsoft.com/office/powerpoint/2010/main">
    <mc:Choice Requires="p14">
      <p:transition p14:dur="10" advTm="2000"/>
    </mc:Choice>
    <mc:Fallback xmlns="">
      <p:transition advTm="2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9757" y="193456"/>
            <a:ext cx="2036648" cy="338554"/>
          </a:xfrm>
          <a:prstGeom prst="rect">
            <a:avLst/>
          </a:prstGeom>
          <a:noFill/>
        </p:spPr>
        <p:txBody>
          <a:bodyPr wrap="square" rtlCol="0">
            <a:spAutoFit/>
          </a:bodyPr>
          <a:lstStyle>
            <a:defPPr>
              <a:defRPr lang="zh-CN"/>
            </a:defPPr>
            <a:lvl1pPr>
              <a:defRPr sz="4800">
                <a:solidFill>
                  <a:srgbClr val="404040"/>
                </a:solidFill>
                <a:latin typeface="微软雅黑" panose="020B0503020204020204" pitchFamily="34" charset="-122"/>
                <a:ea typeface="微软雅黑" panose="020B0503020204020204" pitchFamily="34" charset="-122"/>
              </a:defRPr>
            </a:lvl1pPr>
          </a:lstStyle>
          <a:p>
            <a:r>
              <a:rPr lang="en-US" altLang="zh-CN" sz="1600" b="1" dirty="0" err="1">
                <a:solidFill>
                  <a:schemeClr val="bg2">
                    <a:lumMod val="50000"/>
                  </a:schemeClr>
                </a:solidFill>
                <a:latin typeface="Microsoft JhengHei" panose="020B0604030504040204" pitchFamily="34" charset="-120"/>
                <a:ea typeface="Microsoft JhengHei" panose="020B0604030504040204" pitchFamily="34" charset="-120"/>
              </a:rPr>
              <a:t>Sabancı</a:t>
            </a:r>
            <a:r>
              <a:rPr lang="en-US" altLang="zh-CN" sz="1600" b="1" dirty="0">
                <a:solidFill>
                  <a:schemeClr val="bg2">
                    <a:lumMod val="50000"/>
                  </a:schemeClr>
                </a:solidFill>
                <a:latin typeface="Microsoft JhengHei" panose="020B0604030504040204" pitchFamily="34" charset="-120"/>
                <a:ea typeface="Microsoft JhengHei" panose="020B0604030504040204" pitchFamily="34" charset="-120"/>
              </a:rPr>
              <a:t> University</a:t>
            </a:r>
            <a:endParaRPr lang="zh-CN" altLang="en-US" sz="16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9366" y="155640"/>
            <a:ext cx="815023" cy="396927"/>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r="1930"/>
          <a:stretch/>
        </p:blipFill>
        <p:spPr>
          <a:xfrm>
            <a:off x="708581" y="1498074"/>
            <a:ext cx="2899663" cy="1660180"/>
          </a:xfrm>
          <a:prstGeom prst="rect">
            <a:avLst/>
          </a:prstGeom>
        </p:spPr>
      </p:pic>
      <p:sp>
        <p:nvSpPr>
          <p:cNvPr id="5" name="矩形 4"/>
          <p:cNvSpPr/>
          <p:nvPr/>
        </p:nvSpPr>
        <p:spPr>
          <a:xfrm>
            <a:off x="173866" y="568232"/>
            <a:ext cx="3928577" cy="954107"/>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Multiple sets of DOBOT Magicians are included in the “Collaboration Space” in the </a:t>
            </a:r>
            <a:r>
              <a:rPr lang="en-US" altLang="zh-CN" sz="800" dirty="0" err="1">
                <a:solidFill>
                  <a:schemeClr val="bg2">
                    <a:lumMod val="50000"/>
                  </a:schemeClr>
                </a:solidFill>
                <a:latin typeface="Microsoft JhengHei" panose="020B0604030504040204" pitchFamily="34" charset="-120"/>
                <a:ea typeface="Microsoft JhengHei" panose="020B0604030504040204" pitchFamily="34" charset="-120"/>
              </a:rPr>
              <a:t>Sabancı</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 University Information Center. At the Collaboration Space, students get hands-on with programming, robotics, virtual reality, Arduino/Raspberry Pie, photography, 3D modeling, and 3D printers. The place is home to events and seminars on maker culture and now keeps open to </a:t>
            </a:r>
            <a:r>
              <a:rPr lang="en-US" altLang="zh-CN" sz="800" dirty="0" err="1">
                <a:solidFill>
                  <a:schemeClr val="bg2">
                    <a:lumMod val="50000"/>
                  </a:schemeClr>
                </a:solidFill>
                <a:latin typeface="Microsoft JhengHei" panose="020B0604030504040204" pitchFamily="34" charset="-120"/>
                <a:ea typeface="Microsoft JhengHei" panose="020B0604030504040204" pitchFamily="34" charset="-120"/>
              </a:rPr>
              <a:t>Sabancı</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 University students and community, and academics experts in different fields. </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981" y="4567999"/>
            <a:ext cx="2650291" cy="1490788"/>
          </a:xfrm>
          <a:prstGeom prst="rect">
            <a:avLst/>
          </a:prstGeom>
        </p:spPr>
      </p:pic>
      <p:sp>
        <p:nvSpPr>
          <p:cNvPr id="9" name="文本框 8"/>
          <p:cNvSpPr txBox="1"/>
          <p:nvPr/>
        </p:nvSpPr>
        <p:spPr>
          <a:xfrm>
            <a:off x="166802" y="3328735"/>
            <a:ext cx="2284475" cy="523220"/>
          </a:xfrm>
          <a:prstGeom prst="rect">
            <a:avLst/>
          </a:prstGeom>
          <a:noFill/>
        </p:spPr>
        <p:txBody>
          <a:bodyPr wrap="square" rtlCol="0">
            <a:spAutoFit/>
          </a:bodyPr>
          <a:lstStyle>
            <a:defPPr>
              <a:defRPr lang="zh-CN"/>
            </a:defPPr>
            <a:lvl1pPr>
              <a:defRPr sz="4800">
                <a:solidFill>
                  <a:srgbClr val="404040"/>
                </a:solidFill>
                <a:latin typeface="微软雅黑" panose="020B0503020204020204" pitchFamily="34" charset="-122"/>
                <a:ea typeface="微软雅黑" panose="020B0503020204020204" pitchFamily="34" charset="-122"/>
              </a:defRPr>
            </a:lvl1pPr>
          </a:lstStyle>
          <a:p>
            <a:r>
              <a:rPr lang="en-US" altLang="zh-CN" sz="1400" b="1" dirty="0">
                <a:solidFill>
                  <a:schemeClr val="bg2">
                    <a:lumMod val="50000"/>
                  </a:schemeClr>
                </a:solidFill>
                <a:latin typeface="Microsoft JhengHei" panose="020B0604030504040204" pitchFamily="34" charset="-120"/>
                <a:ea typeface="Microsoft JhengHei" panose="020B0604030504040204" pitchFamily="34" charset="-120"/>
              </a:rPr>
              <a:t>Chalmers University of Technology </a:t>
            </a:r>
            <a:endParaRPr lang="zh-CN" altLang="en-US" sz="14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3" name="矩形 12"/>
          <p:cNvSpPr/>
          <p:nvPr/>
        </p:nvSpPr>
        <p:spPr>
          <a:xfrm>
            <a:off x="173866" y="3874298"/>
            <a:ext cx="3725748" cy="584775"/>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Students at the Chalmers University of Technology in Gothenburg, Sweden, use 2 sets of DOBOT Magician to build two low-cost automation demos, meaning to investigate the possibility of creating simple assembly stations for Volvo Trucks AB under 5000 euros.</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2" name="文本框 11"/>
          <p:cNvSpPr txBox="1"/>
          <p:nvPr/>
        </p:nvSpPr>
        <p:spPr>
          <a:xfrm>
            <a:off x="2631680" y="255011"/>
            <a:ext cx="573315" cy="21544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Turkey</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6" name="文本框 15"/>
          <p:cNvSpPr txBox="1"/>
          <p:nvPr/>
        </p:nvSpPr>
        <p:spPr>
          <a:xfrm>
            <a:off x="2721387" y="3529299"/>
            <a:ext cx="680504" cy="21544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Sweden</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7" name="图片 16"/>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14298" y="255011"/>
            <a:ext cx="207089" cy="207089"/>
          </a:xfrm>
          <a:prstGeom prst="rect">
            <a:avLst/>
          </a:prstGeom>
        </p:spPr>
      </p:pic>
      <p:pic>
        <p:nvPicPr>
          <p:cNvPr id="18" name="图片 17"/>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17843" y="3529118"/>
            <a:ext cx="207089" cy="207089"/>
          </a:xfrm>
          <a:prstGeom prst="rect">
            <a:avLst/>
          </a:prstGeom>
        </p:spPr>
      </p:pic>
      <p:pic>
        <p:nvPicPr>
          <p:cNvPr id="3" name="图片 2">
            <a:extLst>
              <a:ext uri="{FF2B5EF4-FFF2-40B4-BE49-F238E27FC236}">
                <a16:creationId xmlns:a16="http://schemas.microsoft.com/office/drawing/2014/main" id="{BC030D1A-0A53-4510-80F0-2DBD6A0019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0677" y="3475005"/>
            <a:ext cx="432399" cy="402491"/>
          </a:xfrm>
          <a:prstGeom prst="rect">
            <a:avLst/>
          </a:prstGeom>
        </p:spPr>
      </p:pic>
      <p:sp>
        <p:nvSpPr>
          <p:cNvPr id="14" name="文本框 13"/>
          <p:cNvSpPr txBox="1"/>
          <p:nvPr/>
        </p:nvSpPr>
        <p:spPr>
          <a:xfrm>
            <a:off x="1981429" y="6178464"/>
            <a:ext cx="451343" cy="249299"/>
          </a:xfrm>
          <a:prstGeom prst="rect">
            <a:avLst/>
          </a:prstGeom>
          <a:noFill/>
        </p:spPr>
        <p:txBody>
          <a:bodyPr wrap="square" rtlCol="0">
            <a:spAutoFit/>
          </a:bodyPr>
          <a:lstStyle/>
          <a:p>
            <a:r>
              <a:rPr lang="en-US" altLang="zh-CN" dirty="0">
                <a:solidFill>
                  <a:schemeClr val="tx1">
                    <a:lumMod val="65000"/>
                    <a:lumOff val="35000"/>
                  </a:schemeClr>
                </a:solidFill>
              </a:rPr>
              <a:t>44</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3739484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3" y="1798965"/>
            <a:ext cx="1790875" cy="1386483"/>
          </a:xfrm>
          <a:prstGeom prst="rect">
            <a:avLst/>
          </a:prstGeom>
        </p:spPr>
      </p:pic>
      <p:sp>
        <p:nvSpPr>
          <p:cNvPr id="5" name="矩形 4"/>
          <p:cNvSpPr/>
          <p:nvPr/>
        </p:nvSpPr>
        <p:spPr>
          <a:xfrm>
            <a:off x="142875" y="227722"/>
            <a:ext cx="2374900" cy="584775"/>
          </a:xfrm>
          <a:prstGeom prst="rect">
            <a:avLst/>
          </a:prstGeom>
        </p:spPr>
        <p:txBody>
          <a:bodyPr wrap="square">
            <a:spAutoFit/>
          </a:bodyPr>
          <a:lstStyle/>
          <a:p>
            <a:r>
              <a:rPr lang="zh-CN" altLang="en-US" sz="1600" b="1" dirty="0">
                <a:solidFill>
                  <a:schemeClr val="bg2">
                    <a:lumMod val="50000"/>
                  </a:schemeClr>
                </a:solidFill>
              </a:rPr>
              <a:t>Häme University of Applied Sciences</a:t>
            </a:r>
          </a:p>
        </p:txBody>
      </p:sp>
      <p:sp>
        <p:nvSpPr>
          <p:cNvPr id="7" name="矩形 6"/>
          <p:cNvSpPr/>
          <p:nvPr/>
        </p:nvSpPr>
        <p:spPr>
          <a:xfrm>
            <a:off x="166529" y="826624"/>
            <a:ext cx="4009028" cy="830997"/>
          </a:xfrm>
          <a:prstGeom prst="rect">
            <a:avLst/>
          </a:prstGeom>
        </p:spPr>
        <p:txBody>
          <a:bodyPr wrap="square">
            <a:spAutoFit/>
          </a:bodyPr>
          <a:lstStyle/>
          <a:p>
            <a:pPr algn="just"/>
            <a:r>
              <a:rPr lang="en-US" altLang="zh-CN" sz="800" dirty="0" err="1">
                <a:solidFill>
                  <a:schemeClr val="bg2">
                    <a:lumMod val="50000"/>
                  </a:schemeClr>
                </a:solidFill>
                <a:latin typeface="Microsoft JhengHei" panose="020B0604030504040204" pitchFamily="34" charset="-120"/>
                <a:ea typeface="Microsoft JhengHei" panose="020B0604030504040204" pitchFamily="34" charset="-120"/>
              </a:rPr>
              <a:t>Häme</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  University has been using DOBOT Magicians and other kits for programming learning and secondary development research since 2019. Through modeling, writing control and planning software, students program the robot to perform specified tasks, and improve their understanding of robotics and its control system, operating software and independent programming and development capabilities.</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t="8491" b="13151"/>
          <a:stretch/>
        </p:blipFill>
        <p:spPr>
          <a:xfrm>
            <a:off x="565931" y="4593604"/>
            <a:ext cx="3210223" cy="1569835"/>
          </a:xfrm>
          <a:prstGeom prst="rect">
            <a:avLst/>
          </a:prstGeom>
        </p:spPr>
      </p:pic>
      <p:sp>
        <p:nvSpPr>
          <p:cNvPr id="9" name="矩形 8"/>
          <p:cNvSpPr/>
          <p:nvPr/>
        </p:nvSpPr>
        <p:spPr>
          <a:xfrm>
            <a:off x="158685" y="3333742"/>
            <a:ext cx="1790875" cy="338554"/>
          </a:xfrm>
          <a:prstGeom prst="rect">
            <a:avLst/>
          </a:prstGeom>
          <a:noFill/>
        </p:spPr>
        <p:txBody>
          <a:bodyPr wrap="square" rtlCol="0">
            <a:spAutoFit/>
          </a:bodyPr>
          <a:lstStyle/>
          <a:p>
            <a:r>
              <a:rPr lang="en-US" altLang="zh-CN" sz="1600" b="1" dirty="0">
                <a:solidFill>
                  <a:schemeClr val="bg2">
                    <a:lumMod val="50000"/>
                  </a:schemeClr>
                </a:solidFill>
                <a:latin typeface="Microsoft JhengHei" panose="020B0604030504040204" pitchFamily="34" charset="-120"/>
                <a:ea typeface="Microsoft JhengHei" panose="020B0604030504040204" pitchFamily="34" charset="-120"/>
              </a:rPr>
              <a:t>Summa College </a:t>
            </a:r>
            <a:endParaRPr lang="zh-CN" altLang="en-US" sz="16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0" name="矩形 9"/>
          <p:cNvSpPr/>
          <p:nvPr/>
        </p:nvSpPr>
        <p:spPr>
          <a:xfrm>
            <a:off x="166528" y="3665761"/>
            <a:ext cx="3910172" cy="954107"/>
          </a:xfrm>
          <a:prstGeom prst="rect">
            <a:avLst/>
          </a:prstGeom>
        </p:spPr>
        <p:txBody>
          <a:bodyPr wrap="square">
            <a:spAutoFit/>
          </a:bodyPr>
          <a:lstStyle/>
          <a:p>
            <a:pPr algn="just"/>
            <a:r>
              <a:rPr lang="zh-CN" altLang="en-US" sz="800" dirty="0">
                <a:solidFill>
                  <a:srgbClr val="767171"/>
                </a:solidFill>
                <a:latin typeface="Microsoft JhengHei" panose="020B0604030504040204" pitchFamily="34" charset="-120"/>
                <a:ea typeface="Microsoft JhengHei" panose="020B0604030504040204" pitchFamily="34" charset="-120"/>
              </a:rPr>
              <a:t>Professor Jorg Duitsman b</a:t>
            </a:r>
            <a:r>
              <a:rPr lang="en-US" altLang="zh-CN" sz="800" dirty="0">
                <a:solidFill>
                  <a:srgbClr val="767171"/>
                </a:solidFill>
                <a:latin typeface="Microsoft JhengHei" panose="020B0604030504040204" pitchFamily="34" charset="-120"/>
                <a:ea typeface="Microsoft JhengHei" panose="020B0604030504040204" pitchFamily="34" charset="-120"/>
              </a:rPr>
              <a:t>rings</a:t>
            </a:r>
            <a:r>
              <a:rPr lang="zh-CN" altLang="en-US" sz="800" dirty="0">
                <a:solidFill>
                  <a:srgbClr val="767171"/>
                </a:solidFill>
                <a:latin typeface="Microsoft JhengHei" panose="020B0604030504040204" pitchFamily="34" charset="-120"/>
                <a:ea typeface="Microsoft JhengHei" panose="020B0604030504040204" pitchFamily="34" charset="-120"/>
              </a:rPr>
              <a:t> 20 sets of DOBOT Magician and 2 sets of DOBOT M1 to </a:t>
            </a:r>
            <a:r>
              <a:rPr lang="en-US" altLang="zh-CN" sz="800" dirty="0">
                <a:solidFill>
                  <a:srgbClr val="767171"/>
                </a:solidFill>
                <a:latin typeface="Microsoft JhengHei" panose="020B0604030504040204" pitchFamily="34" charset="-120"/>
                <a:ea typeface="Microsoft JhengHei" panose="020B0604030504040204" pitchFamily="34" charset="-120"/>
              </a:rPr>
              <a:t>his </a:t>
            </a:r>
            <a:r>
              <a:rPr lang="zh-CN" altLang="en-US" sz="800" dirty="0">
                <a:solidFill>
                  <a:srgbClr val="767171"/>
                </a:solidFill>
                <a:latin typeface="Microsoft JhengHei" panose="020B0604030504040204" pitchFamily="34" charset="-120"/>
                <a:ea typeface="Microsoft JhengHei" panose="020B0604030504040204" pitchFamily="34" charset="-120"/>
              </a:rPr>
              <a:t>robotics </a:t>
            </a:r>
            <a:r>
              <a:rPr lang="en-US" altLang="zh-CN" sz="800" dirty="0">
                <a:solidFill>
                  <a:srgbClr val="767171"/>
                </a:solidFill>
                <a:latin typeface="Microsoft JhengHei" panose="020B0604030504040204" pitchFamily="34" charset="-120"/>
                <a:ea typeface="Microsoft JhengHei" panose="020B0604030504040204" pitchFamily="34" charset="-120"/>
              </a:rPr>
              <a:t>course</a:t>
            </a:r>
            <a:r>
              <a:rPr lang="zh-CN" altLang="en-US" sz="800" dirty="0">
                <a:solidFill>
                  <a:srgbClr val="767171"/>
                </a:solidFill>
                <a:latin typeface="Microsoft JhengHei" panose="020B0604030504040204" pitchFamily="34" charset="-120"/>
                <a:ea typeface="Microsoft JhengHei" panose="020B0604030504040204" pitchFamily="34" charset="-120"/>
              </a:rPr>
              <a:t>. </a:t>
            </a:r>
            <a:r>
              <a:rPr lang="en-US" altLang="zh-CN" sz="800" dirty="0">
                <a:solidFill>
                  <a:srgbClr val="767171"/>
                </a:solidFill>
                <a:latin typeface="Microsoft JhengHei" panose="020B0604030504040204" pitchFamily="34" charset="-120"/>
                <a:ea typeface="Microsoft JhengHei" panose="020B0604030504040204" pitchFamily="34" charset="-120"/>
              </a:rPr>
              <a:t>Mr. </a:t>
            </a:r>
            <a:r>
              <a:rPr lang="en-US" altLang="zh-CN" sz="800" dirty="0" err="1">
                <a:solidFill>
                  <a:srgbClr val="767171"/>
                </a:solidFill>
                <a:latin typeface="Microsoft JhengHei" panose="020B0604030504040204" pitchFamily="34" charset="-120"/>
                <a:ea typeface="Microsoft JhengHei" panose="020B0604030504040204" pitchFamily="34" charset="-120"/>
              </a:rPr>
              <a:t>Jorg</a:t>
            </a:r>
            <a:r>
              <a:rPr lang="en-US" altLang="zh-CN" sz="800" dirty="0">
                <a:solidFill>
                  <a:srgbClr val="767171"/>
                </a:solidFill>
                <a:latin typeface="Microsoft JhengHei" panose="020B0604030504040204" pitchFamily="34" charset="-120"/>
                <a:ea typeface="Microsoft JhengHei" panose="020B0604030504040204" pitchFamily="34" charset="-120"/>
              </a:rPr>
              <a:t> has 4 classes of 25 in total. </a:t>
            </a:r>
            <a:r>
              <a:rPr lang="zh-CN" altLang="en-US" sz="800" dirty="0">
                <a:solidFill>
                  <a:srgbClr val="767171"/>
                </a:solidFill>
                <a:latin typeface="Microsoft JhengHei" panose="020B0604030504040204" pitchFamily="34" charset="-120"/>
                <a:ea typeface="Microsoft JhengHei" panose="020B0604030504040204" pitchFamily="34" charset="-120"/>
              </a:rPr>
              <a:t>Through </a:t>
            </a:r>
            <a:r>
              <a:rPr lang="en-US" altLang="zh-CN" sz="800" dirty="0">
                <a:solidFill>
                  <a:srgbClr val="767171"/>
                </a:solidFill>
                <a:latin typeface="Microsoft JhengHei" panose="020B0604030504040204" pitchFamily="34" charset="-120"/>
                <a:ea typeface="Microsoft JhengHei" panose="020B0604030504040204" pitchFamily="34" charset="-120"/>
              </a:rPr>
              <a:t>the course</a:t>
            </a:r>
            <a:r>
              <a:rPr lang="zh-CN" altLang="en-US" sz="800" dirty="0">
                <a:solidFill>
                  <a:srgbClr val="767171"/>
                </a:solidFill>
                <a:latin typeface="Microsoft JhengHei" panose="020B0604030504040204" pitchFamily="34" charset="-120"/>
                <a:ea typeface="Microsoft JhengHei" panose="020B0604030504040204" pitchFamily="34" charset="-120"/>
              </a:rPr>
              <a:t>, his students learn how to control Dobot Magician through teach</a:t>
            </a:r>
            <a:r>
              <a:rPr lang="en-US" altLang="zh-CN" sz="800" dirty="0" err="1">
                <a:solidFill>
                  <a:srgbClr val="767171"/>
                </a:solidFill>
                <a:latin typeface="Microsoft JhengHei" panose="020B0604030504040204" pitchFamily="34" charset="-120"/>
                <a:ea typeface="Microsoft JhengHei" panose="020B0604030504040204" pitchFamily="34" charset="-120"/>
              </a:rPr>
              <a:t>ing</a:t>
            </a:r>
            <a:r>
              <a:rPr lang="zh-CN" altLang="en-US" sz="800" dirty="0">
                <a:solidFill>
                  <a:srgbClr val="767171"/>
                </a:solidFill>
                <a:latin typeface="Microsoft JhengHei" panose="020B0604030504040204" pitchFamily="34" charset="-120"/>
                <a:ea typeface="Microsoft JhengHei" panose="020B0604030504040204" pitchFamily="34" charset="-120"/>
              </a:rPr>
              <a:t> and play method and programming on Blockly, how to combine different systems PLC/Arduino/Raspberry Pi with the Dobot robots, how to apply robots in real world and how to use different sensors </a:t>
            </a:r>
            <a:r>
              <a:rPr lang="en-US" altLang="zh-CN" sz="800" dirty="0">
                <a:solidFill>
                  <a:srgbClr val="767171"/>
                </a:solidFill>
                <a:latin typeface="Microsoft JhengHei" panose="020B0604030504040204" pitchFamily="34" charset="-120"/>
                <a:ea typeface="Microsoft JhengHei" panose="020B0604030504040204" pitchFamily="34" charset="-120"/>
              </a:rPr>
              <a:t>on the robot </a:t>
            </a:r>
            <a:r>
              <a:rPr lang="zh-CN" altLang="en-US" sz="800" dirty="0">
                <a:solidFill>
                  <a:srgbClr val="767171"/>
                </a:solidFill>
                <a:latin typeface="Microsoft JhengHei" panose="020B0604030504040204" pitchFamily="34" charset="-120"/>
                <a:ea typeface="Microsoft JhengHei" panose="020B0604030504040204" pitchFamily="34" charset="-120"/>
              </a:rPr>
              <a:t>and figure out which one is necessary. </a:t>
            </a:r>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653" t="31628" r="2029" b="32377"/>
          <a:stretch/>
        </p:blipFill>
        <p:spPr>
          <a:xfrm>
            <a:off x="3409876" y="3440634"/>
            <a:ext cx="608675" cy="225127"/>
          </a:xfrm>
          <a:prstGeom prst="rect">
            <a:avLst/>
          </a:prstGeom>
        </p:spPr>
      </p:pic>
      <p:sp>
        <p:nvSpPr>
          <p:cNvPr id="13" name="文本框 12"/>
          <p:cNvSpPr txBox="1"/>
          <p:nvPr/>
        </p:nvSpPr>
        <p:spPr>
          <a:xfrm>
            <a:off x="2495567" y="3409927"/>
            <a:ext cx="806187" cy="21544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Netherlands</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5" name="文本框 14"/>
          <p:cNvSpPr txBox="1"/>
          <p:nvPr/>
        </p:nvSpPr>
        <p:spPr>
          <a:xfrm>
            <a:off x="2305600" y="439456"/>
            <a:ext cx="563993" cy="21544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Finland</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6" name="图片 1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71043" y="450088"/>
            <a:ext cx="207089" cy="207089"/>
          </a:xfrm>
          <a:prstGeom prst="rect">
            <a:avLst/>
          </a:prstGeom>
        </p:spPr>
      </p:pic>
      <p:pic>
        <p:nvPicPr>
          <p:cNvPr id="17" name="图片 16"/>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355013" y="3414105"/>
            <a:ext cx="207089" cy="207089"/>
          </a:xfrm>
          <a:prstGeom prst="rect">
            <a:avLst/>
          </a:prstGeom>
        </p:spPr>
      </p:pic>
      <p:pic>
        <p:nvPicPr>
          <p:cNvPr id="3" name="图片 2">
            <a:extLst>
              <a:ext uri="{FF2B5EF4-FFF2-40B4-BE49-F238E27FC236}">
                <a16:creationId xmlns:a16="http://schemas.microsoft.com/office/drawing/2014/main" id="{A8DC60B8-8FBF-4B3F-BDDD-66F808E04D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52888" y="398437"/>
            <a:ext cx="869283" cy="280749"/>
          </a:xfrm>
          <a:prstGeom prst="rect">
            <a:avLst/>
          </a:prstGeom>
        </p:spPr>
      </p:pic>
      <p:pic>
        <p:nvPicPr>
          <p:cNvPr id="6" name="图片 5">
            <a:extLst>
              <a:ext uri="{FF2B5EF4-FFF2-40B4-BE49-F238E27FC236}">
                <a16:creationId xmlns:a16="http://schemas.microsoft.com/office/drawing/2014/main" id="{E0E9A04B-5E8D-4A03-BE7C-244B5DF808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1044" y="1795961"/>
            <a:ext cx="1847508" cy="1386986"/>
          </a:xfrm>
          <a:prstGeom prst="rect">
            <a:avLst/>
          </a:prstGeom>
        </p:spPr>
      </p:pic>
      <p:sp>
        <p:nvSpPr>
          <p:cNvPr id="18" name="文本框 17"/>
          <p:cNvSpPr txBox="1"/>
          <p:nvPr/>
        </p:nvSpPr>
        <p:spPr>
          <a:xfrm>
            <a:off x="1981429" y="6178464"/>
            <a:ext cx="451343" cy="249299"/>
          </a:xfrm>
          <a:prstGeom prst="rect">
            <a:avLst/>
          </a:prstGeom>
          <a:noFill/>
        </p:spPr>
        <p:txBody>
          <a:bodyPr wrap="square" rtlCol="0">
            <a:spAutoFit/>
          </a:bodyPr>
          <a:lstStyle/>
          <a:p>
            <a:r>
              <a:rPr lang="en-US" altLang="zh-CN" dirty="0">
                <a:solidFill>
                  <a:schemeClr val="tx1">
                    <a:lumMod val="65000"/>
                    <a:lumOff val="35000"/>
                  </a:schemeClr>
                </a:solidFill>
              </a:rPr>
              <a:t>45</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1307594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12356"/>
          <a:stretch/>
        </p:blipFill>
        <p:spPr>
          <a:xfrm>
            <a:off x="834840" y="1652059"/>
            <a:ext cx="2507277" cy="1466135"/>
          </a:xfrm>
          <a:prstGeom prst="rect">
            <a:avLst/>
          </a:prstGeom>
        </p:spPr>
      </p:pic>
      <p:sp>
        <p:nvSpPr>
          <p:cNvPr id="3" name="AutoShape 4" descr="Robotic Arms pic 1.JPG"/>
          <p:cNvSpPr>
            <a:spLocks noChangeAspect="1" noChangeArrowheads="1"/>
          </p:cNvSpPr>
          <p:nvPr/>
        </p:nvSpPr>
        <p:spPr bwMode="auto">
          <a:xfrm>
            <a:off x="22498" y="1976832"/>
            <a:ext cx="107990" cy="1079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2397" tIns="16198" rIns="32397" bIns="16198" numCol="1" anchor="t" anchorCtr="0" compatLnSpc="1">
            <a:prstTxWarp prst="textNoShape">
              <a:avLst/>
            </a:prstTxWarp>
          </a:bodyPr>
          <a:lstStyle/>
          <a:p>
            <a:endParaRPr lang="zh-CN" altLang="en-US" sz="361"/>
          </a:p>
        </p:txBody>
      </p:sp>
      <p:sp>
        <p:nvSpPr>
          <p:cNvPr id="4" name="矩形 3"/>
          <p:cNvSpPr/>
          <p:nvPr/>
        </p:nvSpPr>
        <p:spPr>
          <a:xfrm>
            <a:off x="834840" y="3138508"/>
            <a:ext cx="2472130" cy="276999"/>
          </a:xfrm>
          <a:prstGeom prst="rect">
            <a:avLst/>
          </a:prstGeom>
        </p:spPr>
        <p:txBody>
          <a:bodyPr wrap="square">
            <a:spAutoFit/>
          </a:bodyPr>
          <a:lstStyle/>
          <a:p>
            <a:pPr algn="just"/>
            <a:r>
              <a:rPr lang="en-US" altLang="zh-CN" sz="600" i="1" dirty="0">
                <a:solidFill>
                  <a:schemeClr val="bg2">
                    <a:lumMod val="50000"/>
                  </a:schemeClr>
                </a:solidFill>
                <a:latin typeface="Microsoft JhengHei" panose="020B0604030504040204" pitchFamily="34" charset="-120"/>
                <a:ea typeface="Microsoft JhengHei" panose="020B0604030504040204" pitchFamily="34" charset="-120"/>
              </a:rPr>
              <a:t>Prime Minister of Bulgaria </a:t>
            </a:r>
            <a:r>
              <a:rPr lang="en-US" altLang="zh-CN" sz="600" i="1" dirty="0" err="1">
                <a:solidFill>
                  <a:schemeClr val="bg2">
                    <a:lumMod val="50000"/>
                  </a:schemeClr>
                </a:solidFill>
                <a:latin typeface="Microsoft JhengHei" panose="020B0604030504040204" pitchFamily="34" charset="-120"/>
                <a:ea typeface="Microsoft JhengHei" panose="020B0604030504040204" pitchFamily="34" charset="-120"/>
              </a:rPr>
              <a:t>Boyko</a:t>
            </a:r>
            <a:r>
              <a:rPr lang="en-US" altLang="zh-CN" sz="600" i="1" dirty="0">
                <a:solidFill>
                  <a:schemeClr val="bg2">
                    <a:lumMod val="50000"/>
                  </a:schemeClr>
                </a:solidFill>
                <a:latin typeface="Microsoft JhengHei" panose="020B0604030504040204" pitchFamily="34" charset="-120"/>
                <a:ea typeface="Microsoft JhengHei" panose="020B0604030504040204" pitchFamily="34" charset="-120"/>
              </a:rPr>
              <a:t> </a:t>
            </a:r>
            <a:r>
              <a:rPr lang="en-US" altLang="zh-CN" sz="600" i="1" dirty="0" err="1">
                <a:solidFill>
                  <a:schemeClr val="bg2">
                    <a:lumMod val="50000"/>
                  </a:schemeClr>
                </a:solidFill>
                <a:latin typeface="Microsoft JhengHei" panose="020B0604030504040204" pitchFamily="34" charset="-120"/>
                <a:ea typeface="Microsoft JhengHei" panose="020B0604030504040204" pitchFamily="34" charset="-120"/>
              </a:rPr>
              <a:t>Borisov</a:t>
            </a:r>
            <a:r>
              <a:rPr lang="en-US" altLang="zh-CN" sz="600" i="1" dirty="0">
                <a:solidFill>
                  <a:schemeClr val="bg2">
                    <a:lumMod val="50000"/>
                  </a:schemeClr>
                </a:solidFill>
                <a:latin typeface="Microsoft JhengHei" panose="020B0604030504040204" pitchFamily="34" charset="-120"/>
                <a:ea typeface="Microsoft JhengHei" panose="020B0604030504040204" pitchFamily="34" charset="-120"/>
              </a:rPr>
              <a:t> is checking with DOBOT Magician</a:t>
            </a:r>
          </a:p>
        </p:txBody>
      </p:sp>
      <p:sp>
        <p:nvSpPr>
          <p:cNvPr id="14" name="文本框 13"/>
          <p:cNvSpPr txBox="1"/>
          <p:nvPr/>
        </p:nvSpPr>
        <p:spPr>
          <a:xfrm>
            <a:off x="179639" y="128529"/>
            <a:ext cx="2600032" cy="738664"/>
          </a:xfrm>
          <a:prstGeom prst="rect">
            <a:avLst/>
          </a:prstGeom>
          <a:noFill/>
        </p:spPr>
        <p:txBody>
          <a:bodyPr wrap="square" rtlCol="0">
            <a:spAutoFit/>
          </a:bodyPr>
          <a:lstStyle>
            <a:defPPr>
              <a:defRPr lang="zh-CN"/>
            </a:defPPr>
            <a:lvl1pPr>
              <a:defRPr sz="4800">
                <a:solidFill>
                  <a:srgbClr val="404040"/>
                </a:solidFill>
                <a:latin typeface="微软雅黑" panose="020B0503020204020204" pitchFamily="34" charset="-122"/>
                <a:ea typeface="微软雅黑" panose="020B0503020204020204" pitchFamily="34" charset="-122"/>
              </a:defRPr>
            </a:lvl1pPr>
          </a:lstStyle>
          <a:p>
            <a:r>
              <a:rPr lang="en-US" altLang="zh-CN" sz="1400" b="1" dirty="0">
                <a:solidFill>
                  <a:srgbClr val="767171"/>
                </a:solidFill>
                <a:latin typeface="Microsoft JhengHei" panose="020B0604030504040204" pitchFamily="34" charset="-120"/>
                <a:ea typeface="Microsoft JhengHei" panose="020B0604030504040204" pitchFamily="34" charset="-120"/>
              </a:rPr>
              <a:t>Vocational High School of Computer Programming &amp; Innovations </a:t>
            </a:r>
            <a:endParaRPr lang="zh-CN" altLang="en-US" sz="1400" b="1" dirty="0">
              <a:solidFill>
                <a:srgbClr val="767171"/>
              </a:solidFill>
              <a:latin typeface="Microsoft JhengHei" panose="020B0604030504040204" pitchFamily="34" charset="-120"/>
              <a:ea typeface="Microsoft JhengHei" panose="020B0604030504040204" pitchFamily="34" charset="-120"/>
            </a:endParaRPr>
          </a:p>
        </p:txBody>
      </p:sp>
      <p:sp>
        <p:nvSpPr>
          <p:cNvPr id="18" name="矩形 17"/>
          <p:cNvSpPr/>
          <p:nvPr/>
        </p:nvSpPr>
        <p:spPr>
          <a:xfrm>
            <a:off x="188486" y="821062"/>
            <a:ext cx="3897040" cy="830997"/>
          </a:xfrm>
          <a:prstGeom prst="rect">
            <a:avLst/>
          </a:prstGeom>
        </p:spPr>
        <p:txBody>
          <a:bodyPr wrap="square">
            <a:spAutoFit/>
          </a:bodyPr>
          <a:lstStyle/>
          <a:p>
            <a:pPr algn="just"/>
            <a:r>
              <a:rPr lang="en-US" altLang="zh-CN" sz="800" dirty="0">
                <a:solidFill>
                  <a:srgbClr val="767171"/>
                </a:solidFill>
                <a:latin typeface="Microsoft JhengHei" panose="020B0604030504040204" pitchFamily="34" charset="-120"/>
                <a:ea typeface="Microsoft JhengHei" panose="020B0604030504040204" pitchFamily="34" charset="-120"/>
              </a:rPr>
              <a:t>Sets of DOBOT Magician are selected for the programming courses at the First High School of Computer Programming and Innovation in Bulgaria. The school gives students aged 15+ 5 years of training. With the help of DOBOT Magician, students learn programming languages ​​C, C ++, JavaScript, C Sharp, etc. The goal is to equip students with specific skills in hardware design, cloud technologies, robotics, artificial intelligence and cybersecurity. </a:t>
            </a:r>
            <a:endParaRPr lang="zh-CN" altLang="en-US" sz="800" dirty="0">
              <a:solidFill>
                <a:srgbClr val="767171"/>
              </a:solidFill>
              <a:latin typeface="Microsoft JhengHei" panose="020B0604030504040204" pitchFamily="34" charset="-120"/>
              <a:ea typeface="Microsoft JhengHei" panose="020B0604030504040204" pitchFamily="34" charset="-120"/>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486" y="4447341"/>
            <a:ext cx="1919238" cy="1257525"/>
          </a:xfrm>
          <a:prstGeom prst="rect">
            <a:avLst/>
          </a:prstGeom>
        </p:spPr>
      </p:pic>
      <p:pic>
        <p:nvPicPr>
          <p:cNvPr id="22" name="图片 21"/>
          <p:cNvPicPr>
            <a:picLocks noChangeAspect="1"/>
          </p:cNvPicPr>
          <p:nvPr/>
        </p:nvPicPr>
        <p:blipFill rotWithShape="1">
          <a:blip r:embed="rId4" cstate="print">
            <a:extLst>
              <a:ext uri="{28A0092B-C50C-407E-A947-70E740481C1C}">
                <a14:useLocalDpi xmlns:a14="http://schemas.microsoft.com/office/drawing/2010/main" val="0"/>
              </a:ext>
            </a:extLst>
          </a:blip>
          <a:srcRect l="15432" t="20105" r="10407" b="24067"/>
          <a:stretch/>
        </p:blipFill>
        <p:spPr>
          <a:xfrm>
            <a:off x="3524043" y="3828617"/>
            <a:ext cx="575482" cy="433229"/>
          </a:xfrm>
          <a:prstGeom prst="rect">
            <a:avLst/>
          </a:prstGeom>
        </p:spPr>
      </p:pic>
      <p:sp>
        <p:nvSpPr>
          <p:cNvPr id="23" name="矩形 22"/>
          <p:cNvSpPr/>
          <p:nvPr/>
        </p:nvSpPr>
        <p:spPr>
          <a:xfrm>
            <a:off x="76493" y="3792187"/>
            <a:ext cx="2810078" cy="584775"/>
          </a:xfrm>
          <a:prstGeom prst="rect">
            <a:avLst/>
          </a:prstGeom>
          <a:noFill/>
        </p:spPr>
        <p:txBody>
          <a:bodyPr wrap="square" rtlCol="0">
            <a:spAutoFit/>
          </a:bodyPr>
          <a:lstStyle/>
          <a:p>
            <a:r>
              <a:rPr lang="zh-CN" altLang="en-US" sz="1600" b="1" dirty="0">
                <a:solidFill>
                  <a:schemeClr val="bg2">
                    <a:lumMod val="50000"/>
                  </a:schemeClr>
                </a:solidFill>
                <a:latin typeface="Microsoft JhengHei" panose="020B0604030504040204" pitchFamily="34" charset="-120"/>
                <a:ea typeface="Microsoft JhengHei" panose="020B0604030504040204" pitchFamily="34" charset="-120"/>
              </a:rPr>
              <a:t>Alba Innovár Digital Experience Center</a:t>
            </a:r>
          </a:p>
        </p:txBody>
      </p:sp>
      <p:sp>
        <p:nvSpPr>
          <p:cNvPr id="24" name="矩形 23"/>
          <p:cNvSpPr/>
          <p:nvPr/>
        </p:nvSpPr>
        <p:spPr>
          <a:xfrm>
            <a:off x="2397398" y="4399537"/>
            <a:ext cx="1760951" cy="249299"/>
          </a:xfrm>
          <a:prstGeom prst="rect">
            <a:avLst/>
          </a:prstGeom>
        </p:spPr>
        <p:txBody>
          <a:bodyPr wrap="square">
            <a:spAutoFit/>
          </a:bodyPr>
          <a:lstStyle/>
          <a:p>
            <a:pPr algn="just"/>
            <a:endParaRPr lang="zh-CN" altLang="en-US" dirty="0">
              <a:solidFill>
                <a:schemeClr val="bg2">
                  <a:lumMod val="50000"/>
                </a:schemeClr>
              </a:solidFill>
            </a:endParaRPr>
          </a:p>
        </p:txBody>
      </p:sp>
      <p:sp>
        <p:nvSpPr>
          <p:cNvPr id="25" name="矩形 24"/>
          <p:cNvSpPr/>
          <p:nvPr/>
        </p:nvSpPr>
        <p:spPr>
          <a:xfrm>
            <a:off x="2172269" y="4335850"/>
            <a:ext cx="1986080" cy="1692771"/>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Alba </a:t>
            </a:r>
            <a:r>
              <a:rPr lang="en-US" altLang="zh-CN" sz="800" dirty="0" err="1">
                <a:solidFill>
                  <a:schemeClr val="bg2">
                    <a:lumMod val="50000"/>
                  </a:schemeClr>
                </a:solidFill>
                <a:latin typeface="Microsoft JhengHei" panose="020B0604030504040204" pitchFamily="34" charset="-120"/>
                <a:ea typeface="Microsoft JhengHei" panose="020B0604030504040204" pitchFamily="34" charset="-120"/>
              </a:rPr>
              <a:t>Innovar</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 uses sets of Dobot Magician and peripheral kits to conduct robotics design, programming and automation courses for 5,000 students. The school has also an adult training program to train highly qualified professionals. The instructors speak highly of Dobot Magician robots, praising the robot's ability to show the actual industrial environment and simulate how a real-world industrial robot works without the cost of it.</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5" name="文本框 14"/>
          <p:cNvSpPr txBox="1"/>
          <p:nvPr/>
        </p:nvSpPr>
        <p:spPr>
          <a:xfrm>
            <a:off x="2940902" y="373474"/>
            <a:ext cx="616153" cy="21544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Bulgaria</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7" name="文本框 16"/>
          <p:cNvSpPr txBox="1"/>
          <p:nvPr/>
        </p:nvSpPr>
        <p:spPr>
          <a:xfrm>
            <a:off x="2711447" y="3953050"/>
            <a:ext cx="616153" cy="21544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Hungary</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9" name="图片 18"/>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12435" y="377923"/>
            <a:ext cx="207089" cy="207089"/>
          </a:xfrm>
          <a:prstGeom prst="rect">
            <a:avLst/>
          </a:prstGeom>
        </p:spPr>
      </p:pic>
      <p:pic>
        <p:nvPicPr>
          <p:cNvPr id="20" name="图片 19"/>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60953" y="3942332"/>
            <a:ext cx="207089" cy="207089"/>
          </a:xfrm>
          <a:prstGeom prst="rect">
            <a:avLst/>
          </a:prstGeom>
        </p:spPr>
      </p:pic>
      <p:pic>
        <p:nvPicPr>
          <p:cNvPr id="5" name="图片 4">
            <a:extLst>
              <a:ext uri="{FF2B5EF4-FFF2-40B4-BE49-F238E27FC236}">
                <a16:creationId xmlns:a16="http://schemas.microsoft.com/office/drawing/2014/main" id="{4454F764-9558-41ED-AFF5-CC0C02E20A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2867" y="284824"/>
            <a:ext cx="454608" cy="454608"/>
          </a:xfrm>
          <a:prstGeom prst="rect">
            <a:avLst/>
          </a:prstGeom>
        </p:spPr>
      </p:pic>
      <p:sp>
        <p:nvSpPr>
          <p:cNvPr id="26" name="文本框 25"/>
          <p:cNvSpPr txBox="1"/>
          <p:nvPr/>
        </p:nvSpPr>
        <p:spPr>
          <a:xfrm>
            <a:off x="1981429" y="6178464"/>
            <a:ext cx="451343" cy="249299"/>
          </a:xfrm>
          <a:prstGeom prst="rect">
            <a:avLst/>
          </a:prstGeom>
          <a:noFill/>
        </p:spPr>
        <p:txBody>
          <a:bodyPr wrap="square" rtlCol="0">
            <a:spAutoFit/>
          </a:bodyPr>
          <a:lstStyle/>
          <a:p>
            <a:r>
              <a:rPr lang="en-US" altLang="zh-CN" dirty="0">
                <a:solidFill>
                  <a:schemeClr val="tx1">
                    <a:lumMod val="65000"/>
                    <a:lumOff val="35000"/>
                  </a:schemeClr>
                </a:solidFill>
              </a:rPr>
              <a:t>46</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710168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4">
            <a:extLst>
              <a:ext uri="{FF2B5EF4-FFF2-40B4-BE49-F238E27FC236}">
                <a16:creationId xmlns:a16="http://schemas.microsoft.com/office/drawing/2014/main" id="{2B26AD50-1002-436F-B620-07C43C016C09}"/>
              </a:ext>
            </a:extLst>
          </p:cNvPr>
          <p:cNvPicPr>
            <a:picLocks noChangeAspect="1"/>
          </p:cNvPicPr>
          <p:nvPr/>
        </p:nvPicPr>
        <p:blipFill rotWithShape="1">
          <a:blip r:embed="rId2"/>
          <a:srcRect t="13547"/>
          <a:stretch/>
        </p:blipFill>
        <p:spPr>
          <a:xfrm>
            <a:off x="1001397" y="4745585"/>
            <a:ext cx="2335900" cy="1462504"/>
          </a:xfrm>
          <a:prstGeom prst="rect">
            <a:avLst/>
          </a:prstGeom>
        </p:spPr>
      </p:pic>
      <p:sp>
        <p:nvSpPr>
          <p:cNvPr id="6" name="矩形 5"/>
          <p:cNvSpPr/>
          <p:nvPr/>
        </p:nvSpPr>
        <p:spPr>
          <a:xfrm>
            <a:off x="273681" y="3765812"/>
            <a:ext cx="3808852" cy="1077218"/>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cs typeface="Microsoft Himalaya" panose="01010100010101010101" pitchFamily="2" charset="0"/>
              </a:rPr>
              <a:t>10 sets of DOBOT Magicians are used for the teaching of programming, electronic and robotics courses at Busan Institute of Science and Technology. The course targets students aged 20-24 who have 3-hour lessons per week for 16 weeks total for one semester. For a class of 20 students, 2 students share one robot. According to the teacher, with a desktop robot like DOBOT Magician, students improve their understanding of AI education and robotics through the various interfaces and coding languages.</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cs typeface="Microsoft Himalaya" panose="01010100010101010101" pitchFamily="2" charset="0"/>
            </a:endParaRPr>
          </a:p>
        </p:txBody>
      </p:sp>
      <p:sp>
        <p:nvSpPr>
          <p:cNvPr id="12" name="矩形 11"/>
          <p:cNvSpPr/>
          <p:nvPr/>
        </p:nvSpPr>
        <p:spPr>
          <a:xfrm>
            <a:off x="263951" y="3254578"/>
            <a:ext cx="2701925" cy="523220"/>
          </a:xfrm>
          <a:prstGeom prst="rect">
            <a:avLst/>
          </a:prstGeom>
        </p:spPr>
        <p:txBody>
          <a:bodyPr wrap="square">
            <a:spAutoFit/>
          </a:bodyPr>
          <a:lstStyle/>
          <a:p>
            <a:r>
              <a:rPr lang="en-US" altLang="zh-CN" sz="1400" b="1" dirty="0">
                <a:solidFill>
                  <a:schemeClr val="bg2">
                    <a:lumMod val="50000"/>
                  </a:schemeClr>
                </a:solidFill>
                <a:latin typeface="Microsoft JhengHei" panose="020B0604030504040204" pitchFamily="34" charset="-120"/>
                <a:ea typeface="Microsoft JhengHei" panose="020B0604030504040204" pitchFamily="34" charset="-120"/>
              </a:rPr>
              <a:t>Busan Institute of Science and Technology</a:t>
            </a:r>
            <a:endParaRPr lang="zh-CN" altLang="en-US" sz="14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4" name="矩形 13"/>
          <p:cNvSpPr/>
          <p:nvPr/>
        </p:nvSpPr>
        <p:spPr>
          <a:xfrm>
            <a:off x="256162" y="713706"/>
            <a:ext cx="3826371" cy="1077218"/>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cs typeface="Microsoft Himalaya" panose="01010100010101010101" pitchFamily="2" charset="0"/>
              </a:rPr>
              <a:t>20 sets of DOBOT Magicians are used for teaching and assignment at the School of Mechanical and Mechatronic Engineering, University of Technology Sydney. This subject is an introduction to industrial robotics and the underlying algorithms and mathematics. Students are required to develop an understanding of the representation of an industrial robot’s manipulator pose, kinematics and control. They can learn about a variety of robot manipulation tasks that are, or could potentially be performed by robots.</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cs typeface="Microsoft Himalaya" panose="01010100010101010101" pitchFamily="2" charset="0"/>
            </a:endParaRPr>
          </a:p>
        </p:txBody>
      </p:sp>
      <p:sp>
        <p:nvSpPr>
          <p:cNvPr id="16" name="矩形 15"/>
          <p:cNvSpPr/>
          <p:nvPr/>
        </p:nvSpPr>
        <p:spPr>
          <a:xfrm>
            <a:off x="238957" y="175376"/>
            <a:ext cx="2313743" cy="523220"/>
          </a:xfrm>
          <a:prstGeom prst="rect">
            <a:avLst/>
          </a:prstGeom>
        </p:spPr>
        <p:txBody>
          <a:bodyPr wrap="square">
            <a:spAutoFit/>
          </a:bodyPr>
          <a:lstStyle/>
          <a:p>
            <a:r>
              <a:rPr lang="en-US" altLang="zh-CN" sz="1400" b="1" dirty="0">
                <a:solidFill>
                  <a:schemeClr val="bg2">
                    <a:lumMod val="50000"/>
                  </a:schemeClr>
                </a:solidFill>
                <a:latin typeface="Microsoft JhengHei" panose="020B0604030504040204" pitchFamily="34" charset="-120"/>
                <a:ea typeface="Microsoft JhengHei" panose="020B0604030504040204" pitchFamily="34" charset="-120"/>
              </a:rPr>
              <a:t>University of Technology Sydney </a:t>
            </a:r>
            <a:endParaRPr lang="zh-CN" altLang="en-US" sz="14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6286" y="1735255"/>
            <a:ext cx="1903712" cy="1308802"/>
          </a:xfrm>
          <a:prstGeom prst="rect">
            <a:avLst/>
          </a:prstGeom>
        </p:spPr>
      </p:pic>
      <p:sp>
        <p:nvSpPr>
          <p:cNvPr id="11" name="文本框 10"/>
          <p:cNvSpPr txBox="1"/>
          <p:nvPr/>
        </p:nvSpPr>
        <p:spPr>
          <a:xfrm>
            <a:off x="3129998" y="3363232"/>
            <a:ext cx="616153" cy="33855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South Korea</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22" name="文本框 21"/>
          <p:cNvSpPr txBox="1"/>
          <p:nvPr/>
        </p:nvSpPr>
        <p:spPr>
          <a:xfrm>
            <a:off x="2751170" y="336740"/>
            <a:ext cx="667855" cy="21544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Australia</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2" name="矩形 1"/>
          <p:cNvSpPr/>
          <p:nvPr/>
        </p:nvSpPr>
        <p:spPr>
          <a:xfrm>
            <a:off x="1087191" y="3037133"/>
            <a:ext cx="2966367" cy="184666"/>
          </a:xfrm>
          <a:prstGeom prst="rect">
            <a:avLst/>
          </a:prstGeom>
        </p:spPr>
        <p:txBody>
          <a:bodyPr wrap="square">
            <a:spAutoFit/>
          </a:bodyPr>
          <a:lstStyle/>
          <a:p>
            <a:pPr algn="just"/>
            <a:r>
              <a:rPr lang="en-US" altLang="zh-CN" sz="600" i="1" dirty="0">
                <a:solidFill>
                  <a:schemeClr val="bg2">
                    <a:lumMod val="50000"/>
                  </a:schemeClr>
                </a:solidFill>
                <a:latin typeface="Microsoft JhengHei" panose="020B0604030504040204" pitchFamily="34" charset="-120"/>
                <a:ea typeface="Microsoft JhengHei" panose="020B0604030504040204" pitchFamily="34" charset="-120"/>
                <a:cs typeface="Microsoft Himalaya" panose="01010100010101010101" pitchFamily="2" charset="0"/>
              </a:rPr>
              <a:t>Mobile Robot, a Mechatronics Project by Students at UTS</a:t>
            </a:r>
            <a:endParaRPr lang="zh-CN" altLang="en-US" sz="600" i="1" dirty="0">
              <a:solidFill>
                <a:schemeClr val="bg2">
                  <a:lumMod val="50000"/>
                </a:schemeClr>
              </a:solidFill>
              <a:latin typeface="Microsoft JhengHei" panose="020B0604030504040204" pitchFamily="34" charset="-120"/>
              <a:ea typeface="Microsoft JhengHei" panose="020B0604030504040204" pitchFamily="34" charset="-120"/>
              <a:cs typeface="Microsoft Himalaya" panose="01010100010101010101" pitchFamily="2" charset="0"/>
            </a:endParaRPr>
          </a:p>
        </p:txBody>
      </p:sp>
      <p:pic>
        <p:nvPicPr>
          <p:cNvPr id="18" name="图片 1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95039" y="3403986"/>
            <a:ext cx="207089" cy="207089"/>
          </a:xfrm>
          <a:prstGeom prst="rect">
            <a:avLst/>
          </a:prstGeom>
        </p:spPr>
      </p:pic>
      <p:pic>
        <p:nvPicPr>
          <p:cNvPr id="19" name="图片 18"/>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59673" y="331846"/>
            <a:ext cx="207089" cy="207089"/>
          </a:xfrm>
          <a:prstGeom prst="rect">
            <a:avLst/>
          </a:prstGeom>
        </p:spPr>
      </p:pic>
      <p:pic>
        <p:nvPicPr>
          <p:cNvPr id="7" name="图片 6">
            <a:extLst>
              <a:ext uri="{FF2B5EF4-FFF2-40B4-BE49-F238E27FC236}">
                <a16:creationId xmlns:a16="http://schemas.microsoft.com/office/drawing/2014/main" id="{52B32F3B-A595-485B-BE84-5D62AF3B86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96959" y="204529"/>
            <a:ext cx="783672" cy="468144"/>
          </a:xfrm>
          <a:prstGeom prst="rect">
            <a:avLst/>
          </a:prstGeom>
        </p:spPr>
      </p:pic>
      <p:pic>
        <p:nvPicPr>
          <p:cNvPr id="9" name="图片 8">
            <a:extLst>
              <a:ext uri="{FF2B5EF4-FFF2-40B4-BE49-F238E27FC236}">
                <a16:creationId xmlns:a16="http://schemas.microsoft.com/office/drawing/2014/main" id="{332B4492-3298-4145-8575-161DCFE292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88795" y="3315607"/>
            <a:ext cx="363175" cy="364796"/>
          </a:xfrm>
          <a:prstGeom prst="rect">
            <a:avLst/>
          </a:prstGeom>
        </p:spPr>
      </p:pic>
      <p:sp>
        <p:nvSpPr>
          <p:cNvPr id="15" name="文本框 14"/>
          <p:cNvSpPr txBox="1"/>
          <p:nvPr/>
        </p:nvSpPr>
        <p:spPr>
          <a:xfrm>
            <a:off x="1981429" y="6178464"/>
            <a:ext cx="451343" cy="249299"/>
          </a:xfrm>
          <a:prstGeom prst="rect">
            <a:avLst/>
          </a:prstGeom>
          <a:noFill/>
        </p:spPr>
        <p:txBody>
          <a:bodyPr wrap="square" rtlCol="0">
            <a:spAutoFit/>
          </a:bodyPr>
          <a:lstStyle/>
          <a:p>
            <a:r>
              <a:rPr lang="en-US" altLang="zh-CN" dirty="0">
                <a:solidFill>
                  <a:schemeClr val="tx1">
                    <a:lumMod val="65000"/>
                    <a:lumOff val="35000"/>
                  </a:schemeClr>
                </a:solidFill>
              </a:rPr>
              <a:t>47</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3192587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47431" y="116395"/>
            <a:ext cx="2496710" cy="523220"/>
          </a:xfrm>
          <a:prstGeom prst="rect">
            <a:avLst/>
          </a:prstGeom>
        </p:spPr>
        <p:txBody>
          <a:bodyPr wrap="square">
            <a:spAutoFit/>
          </a:bodyPr>
          <a:lstStyle/>
          <a:p>
            <a:r>
              <a:rPr lang="en-US" altLang="zh-CN" sz="1400" b="1" dirty="0">
                <a:solidFill>
                  <a:schemeClr val="bg2">
                    <a:lumMod val="50000"/>
                  </a:schemeClr>
                </a:solidFill>
                <a:latin typeface="Microsoft JhengHei" panose="020B0604030504040204" pitchFamily="34" charset="-120"/>
                <a:ea typeface="Microsoft JhengHei" panose="020B0604030504040204" pitchFamily="34" charset="-120"/>
              </a:rPr>
              <a:t>King Mongkut's Institute of Technology </a:t>
            </a:r>
            <a:r>
              <a:rPr lang="en-US" altLang="zh-CN" sz="1400" b="1" dirty="0" err="1">
                <a:solidFill>
                  <a:schemeClr val="bg2">
                    <a:lumMod val="50000"/>
                  </a:schemeClr>
                </a:solidFill>
                <a:latin typeface="Microsoft JhengHei" panose="020B0604030504040204" pitchFamily="34" charset="-120"/>
                <a:ea typeface="Microsoft JhengHei" panose="020B0604030504040204" pitchFamily="34" charset="-120"/>
              </a:rPr>
              <a:t>Ladkrabang</a:t>
            </a:r>
            <a:endParaRPr lang="zh-CN" altLang="en-US" sz="14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2" name="矩形 1"/>
          <p:cNvSpPr/>
          <p:nvPr/>
        </p:nvSpPr>
        <p:spPr>
          <a:xfrm>
            <a:off x="172249" y="693349"/>
            <a:ext cx="3931383" cy="830997"/>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King Mongkut‘s Institute of Technology </a:t>
            </a:r>
            <a:r>
              <a:rPr lang="en-US" altLang="zh-CN" sz="800" dirty="0" err="1">
                <a:solidFill>
                  <a:schemeClr val="bg2">
                    <a:lumMod val="50000"/>
                  </a:schemeClr>
                </a:solidFill>
                <a:latin typeface="Microsoft JhengHei" panose="020B0604030504040204" pitchFamily="34" charset="-120"/>
                <a:ea typeface="Microsoft JhengHei" panose="020B0604030504040204" pitchFamily="34" charset="-120"/>
              </a:rPr>
              <a:t>Ladkrabang</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 incorporates </a:t>
            </a:r>
            <a:r>
              <a:rPr lang="zh-CN" altLang="en-US" sz="800" dirty="0">
                <a:solidFill>
                  <a:schemeClr val="bg2">
                    <a:lumMod val="50000"/>
                  </a:schemeClr>
                </a:solidFill>
                <a:latin typeface="Microsoft JhengHei" panose="020B0604030504040204" pitchFamily="34" charset="-120"/>
                <a:ea typeface="Microsoft JhengHei" panose="020B0604030504040204" pitchFamily="34" charset="-120"/>
              </a:rPr>
              <a:t>20 sets of D</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OBOT</a:t>
            </a:r>
            <a:r>
              <a:rPr lang="zh-CN" altLang="en-US" sz="800" dirty="0">
                <a:solidFill>
                  <a:schemeClr val="bg2">
                    <a:lumMod val="50000"/>
                  </a:schemeClr>
                </a:solidFill>
                <a:latin typeface="Microsoft JhengHei" panose="020B0604030504040204" pitchFamily="34" charset="-120"/>
                <a:ea typeface="Microsoft JhengHei" panose="020B0604030504040204" pitchFamily="34" charset="-120"/>
              </a:rPr>
              <a:t> Magician and 14 sets of Dobot M1 for teaching and research in robotics, PLC, automation, LabView</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 among</a:t>
            </a:r>
            <a:r>
              <a:rPr lang="zh-CN" altLang="en-US" sz="800" dirty="0">
                <a:solidFill>
                  <a:schemeClr val="bg2">
                    <a:lumMod val="50000"/>
                  </a:schemeClr>
                </a:solidFill>
                <a:latin typeface="Microsoft JhengHei" panose="020B0604030504040204" pitchFamily="34" charset="-120"/>
                <a:ea typeface="Microsoft JhengHei" panose="020B0604030504040204" pitchFamily="34" charset="-120"/>
              </a:rPr>
              <a:t> other artificial intelligence and robotics </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subjects </a:t>
            </a:r>
            <a:r>
              <a:rPr lang="zh-CN" altLang="en-US" sz="800" dirty="0">
                <a:solidFill>
                  <a:schemeClr val="bg2">
                    <a:lumMod val="50000"/>
                  </a:schemeClr>
                </a:solidFill>
                <a:latin typeface="Microsoft JhengHei" panose="020B0604030504040204" pitchFamily="34" charset="-120"/>
                <a:ea typeface="Microsoft JhengHei" panose="020B0604030504040204" pitchFamily="34" charset="-120"/>
              </a:rPr>
              <a:t>in </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its</a:t>
            </a:r>
            <a:r>
              <a:rPr lang="zh-CN" altLang="en-US" sz="800" dirty="0">
                <a:solidFill>
                  <a:schemeClr val="bg2">
                    <a:lumMod val="50000"/>
                  </a:schemeClr>
                </a:solidFill>
                <a:latin typeface="Microsoft JhengHei" panose="020B0604030504040204" pitchFamily="34" charset="-120"/>
                <a:ea typeface="Microsoft JhengHei" panose="020B0604030504040204" pitchFamily="34" charset="-120"/>
              </a:rPr>
              <a:t> Advanced Manufacturing Innovation Institute</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a:t>
            </a:r>
            <a:r>
              <a:rPr lang="zh-CN" altLang="en-US" sz="800" dirty="0">
                <a:solidFill>
                  <a:schemeClr val="bg2">
                    <a:lumMod val="50000"/>
                  </a:schemeClr>
                </a:solidFill>
                <a:latin typeface="Microsoft JhengHei" panose="020B0604030504040204" pitchFamily="34" charset="-120"/>
                <a:ea typeface="Microsoft JhengHei" panose="020B0604030504040204" pitchFamily="34" charset="-120"/>
              </a:rPr>
              <a:t> </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The goal is to </a:t>
            </a:r>
            <a:r>
              <a:rPr lang="zh-CN" altLang="en-US" sz="800" dirty="0">
                <a:solidFill>
                  <a:schemeClr val="bg2">
                    <a:lumMod val="50000"/>
                  </a:schemeClr>
                </a:solidFill>
                <a:latin typeface="Microsoft JhengHei" panose="020B0604030504040204" pitchFamily="34" charset="-120"/>
                <a:ea typeface="Microsoft JhengHei" panose="020B0604030504040204" pitchFamily="34" charset="-120"/>
              </a:rPr>
              <a:t>provid</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e</a:t>
            </a:r>
            <a:r>
              <a:rPr lang="zh-CN" altLang="en-US" sz="800" dirty="0">
                <a:solidFill>
                  <a:schemeClr val="bg2">
                    <a:lumMod val="50000"/>
                  </a:schemeClr>
                </a:solidFill>
                <a:latin typeface="Microsoft JhengHei" panose="020B0604030504040204" pitchFamily="34" charset="-120"/>
                <a:ea typeface="Microsoft JhengHei" panose="020B0604030504040204" pitchFamily="34" charset="-120"/>
              </a:rPr>
              <a:t> </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an all-in-one l</a:t>
            </a:r>
            <a:r>
              <a:rPr lang="zh-CN" altLang="en-US" sz="800" dirty="0">
                <a:solidFill>
                  <a:schemeClr val="bg2">
                    <a:lumMod val="50000"/>
                  </a:schemeClr>
                </a:solidFill>
                <a:latin typeface="Microsoft JhengHei" panose="020B0604030504040204" pitchFamily="34" charset="-120"/>
                <a:ea typeface="Microsoft JhengHei" panose="020B0604030504040204" pitchFamily="34" charset="-120"/>
              </a:rPr>
              <a:t>earning platform </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to train</a:t>
            </a:r>
            <a:r>
              <a:rPr lang="zh-CN" altLang="en-US" sz="800" dirty="0">
                <a:solidFill>
                  <a:schemeClr val="bg2">
                    <a:lumMod val="50000"/>
                  </a:schemeClr>
                </a:solidFill>
                <a:latin typeface="Microsoft JhengHei" panose="020B0604030504040204" pitchFamily="34" charset="-120"/>
                <a:ea typeface="Microsoft JhengHei" panose="020B0604030504040204" pitchFamily="34" charset="-120"/>
              </a:rPr>
              <a:t> professional robotics </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talents</a:t>
            </a:r>
            <a:r>
              <a:rPr lang="zh-CN" altLang="en-US" sz="800" dirty="0">
                <a:solidFill>
                  <a:schemeClr val="bg2">
                    <a:lumMod val="50000"/>
                  </a:schemeClr>
                </a:solidFill>
                <a:latin typeface="Microsoft JhengHei" panose="020B0604030504040204" pitchFamily="34" charset="-120"/>
                <a:ea typeface="Microsoft JhengHei" panose="020B0604030504040204" pitchFamily="34" charset="-120"/>
              </a:rPr>
              <a:t>.</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534" y="1542924"/>
            <a:ext cx="1662993" cy="1662993"/>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r="9504"/>
          <a:stretch/>
        </p:blipFill>
        <p:spPr>
          <a:xfrm>
            <a:off x="2014538" y="1542924"/>
            <a:ext cx="2006600" cy="1662993"/>
          </a:xfrm>
          <a:prstGeom prst="rect">
            <a:avLst/>
          </a:prstGeom>
        </p:spPr>
      </p:pic>
      <p:sp>
        <p:nvSpPr>
          <p:cNvPr id="19" name="矩形 18"/>
          <p:cNvSpPr/>
          <p:nvPr/>
        </p:nvSpPr>
        <p:spPr>
          <a:xfrm>
            <a:off x="662646" y="3214408"/>
            <a:ext cx="2995883" cy="221777"/>
          </a:xfrm>
          <a:prstGeom prst="rect">
            <a:avLst/>
          </a:prstGeom>
        </p:spPr>
        <p:txBody>
          <a:bodyPr wrap="square">
            <a:spAutoFit/>
          </a:bodyPr>
          <a:lstStyle/>
          <a:p>
            <a:pPr algn="ctr"/>
            <a:r>
              <a:rPr lang="en-US" altLang="zh-CN" sz="800" i="1" dirty="0">
                <a:solidFill>
                  <a:schemeClr val="bg2">
                    <a:lumMod val="50000"/>
                  </a:schemeClr>
                </a:solidFill>
                <a:latin typeface="Microsoft JhengHei" panose="020B0604030504040204" pitchFamily="34" charset="-120"/>
                <a:ea typeface="Microsoft JhengHei" panose="020B0604030504040204" pitchFamily="34" charset="-120"/>
              </a:rPr>
              <a:t>The student is trying to control a Dobot via Leap Motion.</a:t>
            </a:r>
            <a:endParaRPr lang="zh-CN" altLang="en-US" sz="800" i="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20" name="矩形 19"/>
          <p:cNvSpPr/>
          <p:nvPr/>
        </p:nvSpPr>
        <p:spPr>
          <a:xfrm>
            <a:off x="172249" y="3509702"/>
            <a:ext cx="2181228" cy="523220"/>
          </a:xfrm>
          <a:prstGeom prst="rect">
            <a:avLst/>
          </a:prstGeom>
        </p:spPr>
        <p:txBody>
          <a:bodyPr wrap="square">
            <a:spAutoFit/>
          </a:bodyPr>
          <a:lstStyle/>
          <a:p>
            <a:r>
              <a:rPr lang="en-US" altLang="zh-CN" sz="1400" b="1" dirty="0">
                <a:solidFill>
                  <a:schemeClr val="bg2">
                    <a:lumMod val="50000"/>
                  </a:schemeClr>
                </a:solidFill>
                <a:latin typeface="Microsoft JhengHei" panose="020B0604030504040204" pitchFamily="34" charset="-120"/>
                <a:ea typeface="Microsoft JhengHei" panose="020B0604030504040204" pitchFamily="34" charset="-120"/>
              </a:rPr>
              <a:t>University of Malaysia, Sarawak</a:t>
            </a:r>
            <a:endParaRPr lang="zh-CN" altLang="en-US" sz="14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1" name="矩形 10"/>
          <p:cNvSpPr/>
          <p:nvPr/>
        </p:nvSpPr>
        <p:spPr>
          <a:xfrm>
            <a:off x="197717" y="4001580"/>
            <a:ext cx="3823421" cy="830997"/>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University Malaysia Sarawak (UNIMAS) joins hands with Digital Economy Hub (Sarawak) </a:t>
            </a:r>
            <a:r>
              <a:rPr lang="en-US" altLang="zh-CN" sz="800" dirty="0" err="1">
                <a:solidFill>
                  <a:schemeClr val="bg2">
                    <a:lumMod val="50000"/>
                  </a:schemeClr>
                </a:solidFill>
                <a:latin typeface="Microsoft JhengHei" panose="020B0604030504040204" pitchFamily="34" charset="-120"/>
                <a:ea typeface="Microsoft JhengHei" panose="020B0604030504040204" pitchFamily="34" charset="-120"/>
              </a:rPr>
              <a:t>Sdn</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 </a:t>
            </a:r>
            <a:r>
              <a:rPr lang="en-US" altLang="zh-CN" sz="800" dirty="0" err="1">
                <a:solidFill>
                  <a:schemeClr val="bg2">
                    <a:lumMod val="50000"/>
                  </a:schemeClr>
                </a:solidFill>
                <a:latin typeface="Microsoft JhengHei" panose="020B0604030504040204" pitchFamily="34" charset="-120"/>
                <a:ea typeface="Microsoft JhengHei" panose="020B0604030504040204" pitchFamily="34" charset="-120"/>
              </a:rPr>
              <a:t>Bhd</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 (DEH) to conduct the robotics and automation certification program using DOBOT Magician. With this partnership, the students from UNIMAS have opportunities to build simulations of real-world manufacturing scenarios on DOBOT Magician and gain first-hand experience with industrial automation and  AI technologies.</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943" y="4847157"/>
            <a:ext cx="2342105" cy="1562166"/>
          </a:xfrm>
          <a:prstGeom prst="rect">
            <a:avLst/>
          </a:prstGeom>
        </p:spPr>
      </p:pic>
      <p:sp>
        <p:nvSpPr>
          <p:cNvPr id="16" name="文本框 15"/>
          <p:cNvSpPr txBox="1"/>
          <p:nvPr/>
        </p:nvSpPr>
        <p:spPr>
          <a:xfrm>
            <a:off x="2819386" y="282474"/>
            <a:ext cx="616153" cy="21544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Thailand</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21" name="文本框 20"/>
          <p:cNvSpPr txBox="1"/>
          <p:nvPr/>
        </p:nvSpPr>
        <p:spPr>
          <a:xfrm>
            <a:off x="2724047" y="3642263"/>
            <a:ext cx="711492" cy="21544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Malaysia</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22" name="图片 21"/>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77298" y="3619010"/>
            <a:ext cx="207089" cy="207089"/>
          </a:xfrm>
          <a:prstGeom prst="rect">
            <a:avLst/>
          </a:prstGeom>
        </p:spPr>
      </p:pic>
      <p:pic>
        <p:nvPicPr>
          <p:cNvPr id="23" name="图片 2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3384" y="262450"/>
            <a:ext cx="207089" cy="207089"/>
          </a:xfrm>
          <a:prstGeom prst="rect">
            <a:avLst/>
          </a:prstGeom>
        </p:spPr>
      </p:pic>
      <p:pic>
        <p:nvPicPr>
          <p:cNvPr id="6" name="图片 5">
            <a:extLst>
              <a:ext uri="{FF2B5EF4-FFF2-40B4-BE49-F238E27FC236}">
                <a16:creationId xmlns:a16="http://schemas.microsoft.com/office/drawing/2014/main" id="{FF850DF4-0FAC-4C55-B5E5-1481479751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24482" y="166212"/>
            <a:ext cx="496656" cy="496656"/>
          </a:xfrm>
          <a:prstGeom prst="rect">
            <a:avLst/>
          </a:prstGeom>
        </p:spPr>
      </p:pic>
      <p:pic>
        <p:nvPicPr>
          <p:cNvPr id="8" name="图片 7">
            <a:extLst>
              <a:ext uri="{FF2B5EF4-FFF2-40B4-BE49-F238E27FC236}">
                <a16:creationId xmlns:a16="http://schemas.microsoft.com/office/drawing/2014/main" id="{D1F2FE94-9B28-427E-BD37-E5E9DC8C2B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51470" y="3611666"/>
            <a:ext cx="373791" cy="373791"/>
          </a:xfrm>
          <a:prstGeom prst="rect">
            <a:avLst/>
          </a:prstGeom>
        </p:spPr>
      </p:pic>
    </p:spTree>
    <p:extLst>
      <p:ext uri="{BB962C8B-B14F-4D97-AF65-F5344CB8AC3E}">
        <p14:creationId xmlns:p14="http://schemas.microsoft.com/office/powerpoint/2010/main" val="921988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211004" y="3402996"/>
            <a:ext cx="2760796" cy="307777"/>
          </a:xfrm>
          <a:prstGeom prst="rect">
            <a:avLst/>
          </a:prstGeom>
        </p:spPr>
        <p:txBody>
          <a:bodyPr wrap="square">
            <a:spAutoFit/>
          </a:bodyPr>
          <a:lstStyle/>
          <a:p>
            <a:r>
              <a:rPr lang="en-US" altLang="zh-CN" sz="1400" b="1" dirty="0">
                <a:solidFill>
                  <a:schemeClr val="bg2">
                    <a:lumMod val="50000"/>
                  </a:schemeClr>
                </a:solidFill>
                <a:latin typeface="Microsoft JhengHei" panose="020B0604030504040204" pitchFamily="34" charset="-120"/>
                <a:ea typeface="Microsoft JhengHei" panose="020B0604030504040204" pitchFamily="34" charset="-120"/>
              </a:rPr>
              <a:t>National United University</a:t>
            </a:r>
          </a:p>
        </p:txBody>
      </p:sp>
      <p:sp>
        <p:nvSpPr>
          <p:cNvPr id="18" name="矩形 17"/>
          <p:cNvSpPr/>
          <p:nvPr/>
        </p:nvSpPr>
        <p:spPr>
          <a:xfrm>
            <a:off x="211004" y="3785074"/>
            <a:ext cx="2016217" cy="1692771"/>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The National United University uses DOBOT M1 for research and learning on robot vision and industrial applications. </a:t>
            </a:r>
          </a:p>
          <a:p>
            <a:pPr algn="just"/>
            <a:endParaRPr lang="en-US" altLang="zh-CN" sz="800" dirty="0">
              <a:solidFill>
                <a:schemeClr val="bg2">
                  <a:lumMod val="50000"/>
                </a:schemeClr>
              </a:solidFill>
              <a:latin typeface="Microsoft JhengHei" panose="020B0604030504040204" pitchFamily="34" charset="-120"/>
              <a:ea typeface="Microsoft JhengHei" panose="020B0604030504040204" pitchFamily="34" charset="-120"/>
            </a:endParaRPr>
          </a:p>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The instructors use software programming and hardware expansion to develop robotic application scenarios. This approach helps students deepen their understanding of the subject, enhance their professional capabilities, and conduct innovative scientific research.</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1085" y="3402996"/>
            <a:ext cx="307777" cy="307777"/>
          </a:xfrm>
          <a:prstGeom prst="rect">
            <a:avLst/>
          </a:prstGeom>
        </p:spPr>
      </p:pic>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t="9277"/>
          <a:stretch/>
        </p:blipFill>
        <p:spPr>
          <a:xfrm>
            <a:off x="2427887" y="3805022"/>
            <a:ext cx="1641846" cy="1652877"/>
          </a:xfrm>
          <a:prstGeom prst="rect">
            <a:avLst/>
          </a:prstGeom>
        </p:spPr>
      </p:pic>
      <p:sp>
        <p:nvSpPr>
          <p:cNvPr id="12" name="文本框 11"/>
          <p:cNvSpPr txBox="1"/>
          <p:nvPr/>
        </p:nvSpPr>
        <p:spPr>
          <a:xfrm>
            <a:off x="2884364" y="3391667"/>
            <a:ext cx="711492" cy="33855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Taiwan, China</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b="19277"/>
          <a:stretch/>
        </p:blipFill>
        <p:spPr>
          <a:xfrm flipH="1">
            <a:off x="895804" y="1537652"/>
            <a:ext cx="2700052" cy="1634677"/>
          </a:xfrm>
          <a:prstGeom prst="rect">
            <a:avLst/>
          </a:prstGeom>
        </p:spPr>
      </p:pic>
      <p:sp>
        <p:nvSpPr>
          <p:cNvPr id="16" name="文本框 15"/>
          <p:cNvSpPr txBox="1"/>
          <p:nvPr/>
        </p:nvSpPr>
        <p:spPr>
          <a:xfrm>
            <a:off x="211004" y="156456"/>
            <a:ext cx="2016217" cy="523220"/>
          </a:xfrm>
          <a:prstGeom prst="rect">
            <a:avLst/>
          </a:prstGeom>
          <a:noFill/>
        </p:spPr>
        <p:txBody>
          <a:bodyPr wrap="square" rtlCol="0">
            <a:spAutoFit/>
          </a:bodyPr>
          <a:lstStyle>
            <a:defPPr>
              <a:defRPr lang="zh-CN"/>
            </a:defPPr>
            <a:lvl1pPr>
              <a:defRPr sz="4800">
                <a:solidFill>
                  <a:srgbClr val="404040"/>
                </a:solidFill>
                <a:latin typeface="微软雅黑" panose="020B0503020204020204" pitchFamily="34" charset="-122"/>
                <a:ea typeface="微软雅黑" panose="020B0503020204020204" pitchFamily="34" charset="-122"/>
              </a:defRPr>
            </a:lvl1pPr>
          </a:lstStyle>
          <a:p>
            <a:r>
              <a:rPr lang="en-US" altLang="zh-CN" sz="1400" b="1" dirty="0">
                <a:solidFill>
                  <a:schemeClr val="bg2">
                    <a:lumMod val="50000"/>
                  </a:schemeClr>
                </a:solidFill>
              </a:rPr>
              <a:t>Harbin Institute of Technology</a:t>
            </a:r>
            <a:endParaRPr lang="zh-CN" altLang="en-US" sz="1400" b="1" dirty="0">
              <a:solidFill>
                <a:schemeClr val="bg2">
                  <a:lumMod val="50000"/>
                </a:schemeClr>
              </a:solidFill>
            </a:endParaRPr>
          </a:p>
        </p:txBody>
      </p:sp>
      <p:sp>
        <p:nvSpPr>
          <p:cNvPr id="21" name="矩形 20"/>
          <p:cNvSpPr/>
          <p:nvPr/>
        </p:nvSpPr>
        <p:spPr>
          <a:xfrm>
            <a:off x="243206" y="671390"/>
            <a:ext cx="3896993" cy="830997"/>
          </a:xfrm>
          <a:prstGeom prst="rect">
            <a:avLst/>
          </a:prstGeom>
        </p:spPr>
        <p:txBody>
          <a:bodyPr wrap="square">
            <a:spAutoFit/>
          </a:bodyPr>
          <a:lstStyle/>
          <a:p>
            <a:pPr algn="just"/>
            <a:r>
              <a:rPr lang="en-US" altLang="zh-CN" sz="800" dirty="0">
                <a:solidFill>
                  <a:srgbClr val="757575"/>
                </a:solidFill>
                <a:latin typeface="Microsoft JhengHei" panose="020B0604030504040204" pitchFamily="34" charset="-120"/>
                <a:ea typeface="Microsoft JhengHei" panose="020B0604030504040204" pitchFamily="34" charset="-120"/>
                <a:cs typeface="Arial Unicode MS" panose="020B0604020202020204" pitchFamily="34" charset="-122"/>
              </a:rPr>
              <a:t>DOBOT and Harbin Institute of Technology (HIT), also known as China’s MIT, work together to build the Intelligent Perceptive and Control Laboratory for students at the School of Mechanical Engineer and Automation, Harbin Institute of Technology. With dozens of DOBOT Magician robots at the lab, not only students can learn robotics and advanced programming, but also they get to draw inspirations from real life and design their own projects. </a:t>
            </a:r>
            <a:endParaRPr lang="en-US" altLang="zh-CN" sz="1000" dirty="0">
              <a:solidFill>
                <a:srgbClr val="757575"/>
              </a:solidFill>
              <a:latin typeface="Microsoft JhengHei" panose="020B0604030504040204" pitchFamily="34" charset="-120"/>
              <a:ea typeface="Microsoft JhengHei" panose="020B0604030504040204" pitchFamily="34" charset="-120"/>
              <a:cs typeface="Arial Unicode MS" panose="020B0604020202020204" pitchFamily="34" charset="-122"/>
            </a:endParaRPr>
          </a:p>
        </p:txBody>
      </p:sp>
      <p:sp>
        <p:nvSpPr>
          <p:cNvPr id="25" name="文本框 24"/>
          <p:cNvSpPr txBox="1"/>
          <p:nvPr/>
        </p:nvSpPr>
        <p:spPr>
          <a:xfrm>
            <a:off x="2957583" y="312701"/>
            <a:ext cx="489946" cy="21544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China</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22" name="图片 21"/>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28790" y="306841"/>
            <a:ext cx="207089" cy="207089"/>
          </a:xfrm>
          <a:prstGeom prst="rect">
            <a:avLst/>
          </a:prstGeom>
        </p:spPr>
      </p:pic>
      <p:pic>
        <p:nvPicPr>
          <p:cNvPr id="26" name="图片 2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25246" y="3453222"/>
            <a:ext cx="207089" cy="207089"/>
          </a:xfrm>
          <a:prstGeom prst="rect">
            <a:avLst/>
          </a:prstGeom>
        </p:spPr>
      </p:pic>
      <p:pic>
        <p:nvPicPr>
          <p:cNvPr id="3" name="图片 2">
            <a:extLst>
              <a:ext uri="{FF2B5EF4-FFF2-40B4-BE49-F238E27FC236}">
                <a16:creationId xmlns:a16="http://schemas.microsoft.com/office/drawing/2014/main" id="{DAC767AA-5312-4AA6-898C-357BAD08500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17432" y="200486"/>
            <a:ext cx="552301" cy="452186"/>
          </a:xfrm>
          <a:prstGeom prst="rect">
            <a:avLst/>
          </a:prstGeom>
        </p:spPr>
      </p:pic>
      <p:sp>
        <p:nvSpPr>
          <p:cNvPr id="14" name="文本框 13"/>
          <p:cNvSpPr txBox="1"/>
          <p:nvPr/>
        </p:nvSpPr>
        <p:spPr>
          <a:xfrm>
            <a:off x="1981429" y="6178464"/>
            <a:ext cx="451343" cy="249299"/>
          </a:xfrm>
          <a:prstGeom prst="rect">
            <a:avLst/>
          </a:prstGeom>
          <a:noFill/>
        </p:spPr>
        <p:txBody>
          <a:bodyPr wrap="square" rtlCol="0">
            <a:spAutoFit/>
          </a:bodyPr>
          <a:lstStyle/>
          <a:p>
            <a:r>
              <a:rPr lang="en-US" altLang="zh-CN" dirty="0">
                <a:solidFill>
                  <a:schemeClr val="tx1">
                    <a:lumMod val="65000"/>
                    <a:lumOff val="35000"/>
                  </a:schemeClr>
                </a:solidFill>
              </a:rPr>
              <a:t>49</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1756547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15" r="3430"/>
          <a:stretch/>
        </p:blipFill>
        <p:spPr>
          <a:xfrm>
            <a:off x="0" y="0"/>
            <a:ext cx="4699000" cy="6480175"/>
          </a:xfrm>
          <a:prstGeom prst="rect">
            <a:avLst/>
          </a:prstGeom>
        </p:spPr>
      </p:pic>
      <p:sp>
        <p:nvSpPr>
          <p:cNvPr id="6" name="矩形 5"/>
          <p:cNvSpPr/>
          <p:nvPr/>
        </p:nvSpPr>
        <p:spPr>
          <a:xfrm>
            <a:off x="-10285" y="0"/>
            <a:ext cx="4709285" cy="6480175"/>
          </a:xfrm>
          <a:prstGeom prst="rect">
            <a:avLst/>
          </a:prstGeom>
          <a:solidFill>
            <a:schemeClr val="tx1">
              <a:lumMod val="85000"/>
              <a:lumOff val="15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
          </a:p>
        </p:txBody>
      </p:sp>
      <p:sp>
        <p:nvSpPr>
          <p:cNvPr id="7" name="文本框 6"/>
          <p:cNvSpPr txBox="1"/>
          <p:nvPr/>
        </p:nvSpPr>
        <p:spPr>
          <a:xfrm>
            <a:off x="1013398" y="2947699"/>
            <a:ext cx="2661918" cy="584775"/>
          </a:xfrm>
          <a:prstGeom prst="rect">
            <a:avLst/>
          </a:prstGeom>
          <a:solidFill>
            <a:srgbClr val="3A8F0F">
              <a:alpha val="50000"/>
            </a:srgbClr>
          </a:solid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K12</a:t>
            </a:r>
            <a:r>
              <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Schools</a:t>
            </a:r>
            <a:endPar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626851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Robotic Arms pic 1.JPG"/>
          <p:cNvSpPr>
            <a:spLocks noChangeAspect="1" noChangeArrowheads="1"/>
          </p:cNvSpPr>
          <p:nvPr/>
        </p:nvSpPr>
        <p:spPr bwMode="auto">
          <a:xfrm>
            <a:off x="22498" y="1976832"/>
            <a:ext cx="107990" cy="1079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2397" tIns="16198" rIns="32397" bIns="16198" numCol="1" anchor="t" anchorCtr="0" compatLnSpc="1">
            <a:prstTxWarp prst="textNoShape">
              <a:avLst/>
            </a:prstTxWarp>
          </a:bodyPr>
          <a:lstStyle/>
          <a:p>
            <a:endParaRPr lang="zh-CN" altLang="en-US" sz="361"/>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16814" r="21214"/>
          <a:stretch/>
        </p:blipFill>
        <p:spPr>
          <a:xfrm>
            <a:off x="2298701" y="4384309"/>
            <a:ext cx="1828800" cy="1475487"/>
          </a:xfrm>
          <a:prstGeom prst="rect">
            <a:avLst/>
          </a:prstGeom>
        </p:spPr>
      </p:pic>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2309" y="217568"/>
            <a:ext cx="415774" cy="415774"/>
          </a:xfrm>
          <a:prstGeom prst="rect">
            <a:avLst/>
          </a:prstGeom>
        </p:spPr>
      </p:pic>
      <p:sp>
        <p:nvSpPr>
          <p:cNvPr id="17" name="矩形 16"/>
          <p:cNvSpPr/>
          <p:nvPr/>
        </p:nvSpPr>
        <p:spPr>
          <a:xfrm>
            <a:off x="252170" y="196272"/>
            <a:ext cx="2858035" cy="523220"/>
          </a:xfrm>
          <a:prstGeom prst="rect">
            <a:avLst/>
          </a:prstGeom>
        </p:spPr>
        <p:txBody>
          <a:bodyPr wrap="square">
            <a:spAutoFit/>
          </a:bodyPr>
          <a:lstStyle/>
          <a:p>
            <a:r>
              <a:rPr lang="zh-CN" altLang="en-US" sz="1400" b="1" dirty="0">
                <a:solidFill>
                  <a:schemeClr val="bg2">
                    <a:lumMod val="50000"/>
                  </a:schemeClr>
                </a:solidFill>
                <a:latin typeface="Microsoft JhengHei" panose="020B0604030504040204" pitchFamily="34" charset="-120"/>
                <a:ea typeface="Microsoft JhengHei" panose="020B0604030504040204" pitchFamily="34" charset="-120"/>
              </a:rPr>
              <a:t>The High School Affliated to Shangdong University</a:t>
            </a:r>
          </a:p>
        </p:txBody>
      </p:sp>
      <p:sp>
        <p:nvSpPr>
          <p:cNvPr id="18" name="矩形 17"/>
          <p:cNvSpPr/>
          <p:nvPr/>
        </p:nvSpPr>
        <p:spPr>
          <a:xfrm>
            <a:off x="252171" y="737169"/>
            <a:ext cx="3875330" cy="1446550"/>
          </a:xfrm>
          <a:prstGeom prst="rect">
            <a:avLst/>
          </a:prstGeom>
        </p:spPr>
        <p:txBody>
          <a:bodyPr wrap="square">
            <a:spAutoFit/>
          </a:bodyPr>
          <a:lstStyle/>
          <a:p>
            <a:pPr algn="just"/>
            <a:r>
              <a:rPr lang="en-US" altLang="zh-CN" sz="800" dirty="0">
                <a:solidFill>
                  <a:srgbClr val="767171"/>
                </a:solidFill>
                <a:latin typeface="Microsoft JhengHei" panose="020B0604030504040204" pitchFamily="34" charset="-120"/>
                <a:ea typeface="Microsoft JhengHei" panose="020B0604030504040204" pitchFamily="34" charset="-120"/>
              </a:rPr>
              <a:t>The High School Affiliated to Shangdong University partners with DOBOT to build an Artificial Intelligence Lab. The lab includes DOBOT robotic arms,  accessory packages, AI-Stater vehicle, competition sets and training sets, all designed for AI teaching and experiment.  </a:t>
            </a:r>
          </a:p>
          <a:p>
            <a:pPr algn="just"/>
            <a:endParaRPr lang="en-US" altLang="zh-CN" sz="800" dirty="0">
              <a:solidFill>
                <a:srgbClr val="767171"/>
              </a:solidFill>
              <a:latin typeface="Microsoft JhengHei" panose="020B0604030504040204" pitchFamily="34" charset="-120"/>
              <a:ea typeface="Microsoft JhengHei" panose="020B0604030504040204" pitchFamily="34" charset="-120"/>
            </a:endParaRPr>
          </a:p>
          <a:p>
            <a:pPr algn="just"/>
            <a:r>
              <a:rPr lang="en-US" altLang="zh-CN" sz="800" dirty="0">
                <a:solidFill>
                  <a:srgbClr val="767171"/>
                </a:solidFill>
                <a:latin typeface="Microsoft JhengHei" panose="020B0604030504040204" pitchFamily="34" charset="-120"/>
                <a:ea typeface="Microsoft JhengHei" panose="020B0604030504040204" pitchFamily="34" charset="-120"/>
              </a:rPr>
              <a:t>Combined with the “data &amp; computer” and “information system “ in the information technology curriculum, the lab offers students optional courses and extracurricular courses that are infused by robotics hardware and software control, machine vision, and graphical programming.  The lab means to help students develop students’ hands-on ability, creativity and problem-solving skills.</a:t>
            </a:r>
            <a:endParaRPr lang="zh-CN" altLang="en-US" sz="800" dirty="0">
              <a:solidFill>
                <a:srgbClr val="767171"/>
              </a:solidFill>
              <a:latin typeface="Microsoft JhengHei" panose="020B0604030504040204" pitchFamily="34" charset="-120"/>
              <a:ea typeface="Microsoft JhengHei" panose="020B0604030504040204" pitchFamily="34" charset="-120"/>
            </a:endParaRPr>
          </a:p>
        </p:txBody>
      </p:sp>
      <p:pic>
        <p:nvPicPr>
          <p:cNvPr id="8" name="图片 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25912" y="323559"/>
            <a:ext cx="207089" cy="207089"/>
          </a:xfrm>
          <a:prstGeom prst="rect">
            <a:avLst/>
          </a:prstGeom>
        </p:spPr>
      </p:pic>
      <p:sp>
        <p:nvSpPr>
          <p:cNvPr id="9" name="文本框 8"/>
          <p:cNvSpPr txBox="1"/>
          <p:nvPr/>
        </p:nvSpPr>
        <p:spPr>
          <a:xfrm>
            <a:off x="3047926" y="341236"/>
            <a:ext cx="564383" cy="21544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China</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2" name="图片 1"/>
          <p:cNvPicPr>
            <a:picLocks noChangeAspect="1"/>
          </p:cNvPicPr>
          <p:nvPr/>
        </p:nvPicPr>
        <p:blipFill rotWithShape="1">
          <a:blip r:embed="rId5" cstate="print">
            <a:extLst>
              <a:ext uri="{28A0092B-C50C-407E-A947-70E740481C1C}">
                <a14:useLocalDpi xmlns:a14="http://schemas.microsoft.com/office/drawing/2010/main" val="0"/>
              </a:ext>
            </a:extLst>
          </a:blip>
          <a:srcRect l="13020" r="22309"/>
          <a:stretch/>
        </p:blipFill>
        <p:spPr>
          <a:xfrm>
            <a:off x="252171" y="4384309"/>
            <a:ext cx="1908418" cy="1475487"/>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2171" y="2287546"/>
            <a:ext cx="3875330" cy="1937665"/>
          </a:xfrm>
          <a:prstGeom prst="rect">
            <a:avLst/>
          </a:prstGeom>
        </p:spPr>
      </p:pic>
      <p:sp>
        <p:nvSpPr>
          <p:cNvPr id="11" name="文本框 10"/>
          <p:cNvSpPr txBox="1"/>
          <p:nvPr/>
        </p:nvSpPr>
        <p:spPr>
          <a:xfrm>
            <a:off x="1981429" y="6178464"/>
            <a:ext cx="451343" cy="249299"/>
          </a:xfrm>
          <a:prstGeom prst="rect">
            <a:avLst/>
          </a:prstGeom>
          <a:noFill/>
        </p:spPr>
        <p:txBody>
          <a:bodyPr wrap="square" rtlCol="0">
            <a:spAutoFit/>
          </a:bodyPr>
          <a:lstStyle/>
          <a:p>
            <a:r>
              <a:rPr lang="en-US" altLang="zh-CN" dirty="0">
                <a:solidFill>
                  <a:schemeClr val="tx1">
                    <a:lumMod val="65000"/>
                    <a:lumOff val="35000"/>
                  </a:schemeClr>
                </a:solidFill>
              </a:rPr>
              <a:t>51</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626042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9127"/>
          <a:stretch/>
        </p:blipFill>
        <p:spPr>
          <a:xfrm>
            <a:off x="227484" y="2652060"/>
            <a:ext cx="1864089" cy="1693947"/>
          </a:xfrm>
          <a:prstGeom prst="rect">
            <a:avLst/>
          </a:prstGeom>
        </p:spPr>
      </p:pic>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677" t="15739" r="-677" b="3639"/>
          <a:stretch/>
        </p:blipFill>
        <p:spPr>
          <a:xfrm>
            <a:off x="2222500" y="2652060"/>
            <a:ext cx="1876643" cy="1688030"/>
          </a:xfrm>
          <a:prstGeom prst="rect">
            <a:avLst/>
          </a:prstGeom>
        </p:spPr>
      </p:pic>
      <p:sp>
        <p:nvSpPr>
          <p:cNvPr id="14" name="矩形 13"/>
          <p:cNvSpPr/>
          <p:nvPr/>
        </p:nvSpPr>
        <p:spPr>
          <a:xfrm>
            <a:off x="155575" y="51623"/>
            <a:ext cx="2066925" cy="584775"/>
          </a:xfrm>
          <a:prstGeom prst="rect">
            <a:avLst/>
          </a:prstGeom>
        </p:spPr>
        <p:txBody>
          <a:bodyPr wrap="square">
            <a:spAutoFit/>
          </a:bodyPr>
          <a:lstStyle/>
          <a:p>
            <a:r>
              <a:rPr lang="en-US" altLang="zh-CN" sz="1600" b="1" dirty="0">
                <a:solidFill>
                  <a:schemeClr val="bg2">
                    <a:lumMod val="50000"/>
                  </a:schemeClr>
                </a:solidFill>
                <a:latin typeface="Microsoft JhengHei" panose="020B0604030504040204" pitchFamily="34" charset="-120"/>
                <a:ea typeface="Microsoft JhengHei" panose="020B0604030504040204" pitchFamily="34" charset="-120"/>
              </a:rPr>
              <a:t>Dayton Elementary School</a:t>
            </a:r>
          </a:p>
        </p:txBody>
      </p:sp>
      <p:sp>
        <p:nvSpPr>
          <p:cNvPr id="15" name="矩形 14"/>
          <p:cNvSpPr/>
          <p:nvPr/>
        </p:nvSpPr>
        <p:spPr>
          <a:xfrm>
            <a:off x="172068" y="582557"/>
            <a:ext cx="3977040" cy="1938992"/>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Dayton Elementary School in Indiana State includes sets of DOBOT Magicians in its  Design and Innovation Studio. As part of the partnership with IN-</a:t>
            </a:r>
            <a:r>
              <a:rPr lang="en-US" altLang="zh-CN" sz="800" dirty="0" err="1">
                <a:solidFill>
                  <a:schemeClr val="bg2">
                    <a:lumMod val="50000"/>
                  </a:schemeClr>
                </a:solidFill>
                <a:latin typeface="Microsoft JhengHei" panose="020B0604030504040204" pitchFamily="34" charset="-120"/>
                <a:ea typeface="Microsoft JhengHei" panose="020B0604030504040204" pitchFamily="34" charset="-120"/>
              </a:rPr>
              <a:t>MaC</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 STEM Education Works, and Purdue University’s Polytechnic Institute, the studio seeks to give students hands-on experience with AI technologies.  </a:t>
            </a:r>
          </a:p>
          <a:p>
            <a:pPr algn="just"/>
            <a:endParaRPr lang="en-US" altLang="zh-CN" sz="800" dirty="0">
              <a:solidFill>
                <a:schemeClr val="bg2">
                  <a:lumMod val="50000"/>
                </a:schemeClr>
              </a:solidFill>
              <a:latin typeface="Microsoft JhengHei" panose="020B0604030504040204" pitchFamily="34" charset="-120"/>
              <a:ea typeface="Microsoft JhengHei" panose="020B0604030504040204" pitchFamily="34" charset="-120"/>
            </a:endParaRPr>
          </a:p>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Through the use of robotics, coding, and engineering, students in the lab learn skills as well as design thinking, problem-solving, and creativity, all of which are employability skills that can be applied in the future workforce. </a:t>
            </a:r>
          </a:p>
          <a:p>
            <a:pPr algn="just"/>
            <a:endParaRPr lang="en-US" altLang="zh-CN" sz="800" dirty="0">
              <a:solidFill>
                <a:schemeClr val="bg2">
                  <a:lumMod val="50000"/>
                </a:schemeClr>
              </a:solidFill>
              <a:latin typeface="Microsoft JhengHei" panose="020B0604030504040204" pitchFamily="34" charset="-120"/>
              <a:ea typeface="Microsoft JhengHei" panose="020B0604030504040204" pitchFamily="34" charset="-120"/>
            </a:endParaRPr>
          </a:p>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With a shortage of workers qualified to become manufacturing leaders, the lab also helps students explore new career pathways at an early age. The partners have also developed similar AI &amp; STEM learning labs in large manufacturing plants around Indiana, including Subaru of Indiana Automotive and Honda Manufacturing of Indiana, where students are able to collaborate directly with current innovators in manufacturing and sharpen their skills.</a:t>
            </a:r>
          </a:p>
        </p:txBody>
      </p:sp>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r="1270" b="25969"/>
          <a:stretch/>
        </p:blipFill>
        <p:spPr>
          <a:xfrm>
            <a:off x="240366" y="4399190"/>
            <a:ext cx="3818526" cy="1987096"/>
          </a:xfrm>
          <a:prstGeom prst="rect">
            <a:avLst/>
          </a:prstGeom>
        </p:spPr>
      </p:pic>
      <p:sp>
        <p:nvSpPr>
          <p:cNvPr id="16" name="AutoShape 2" descr="Dobot - Publications | Faceboo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文本框 9"/>
          <p:cNvSpPr txBox="1"/>
          <p:nvPr/>
        </p:nvSpPr>
        <p:spPr>
          <a:xfrm>
            <a:off x="2372772" y="155791"/>
            <a:ext cx="711492" cy="33855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United States</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3" name="图片 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22500" y="221523"/>
            <a:ext cx="207089" cy="207089"/>
          </a:xfrm>
          <a:prstGeom prst="rect">
            <a:avLst/>
          </a:prstGeom>
        </p:spPr>
      </p:pic>
      <p:pic>
        <p:nvPicPr>
          <p:cNvPr id="7" name="图片 6">
            <a:extLst>
              <a:ext uri="{FF2B5EF4-FFF2-40B4-BE49-F238E27FC236}">
                <a16:creationId xmlns:a16="http://schemas.microsoft.com/office/drawing/2014/main" id="{10E83E21-490C-46E4-839B-F8F85428516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52892" y="155791"/>
            <a:ext cx="380933" cy="399979"/>
          </a:xfrm>
          <a:prstGeom prst="rect">
            <a:avLst/>
          </a:prstGeom>
        </p:spPr>
      </p:pic>
    </p:spTree>
    <p:extLst>
      <p:ext uri="{BB962C8B-B14F-4D97-AF65-F5344CB8AC3E}">
        <p14:creationId xmlns:p14="http://schemas.microsoft.com/office/powerpoint/2010/main" val="122568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8084" y="1757120"/>
            <a:ext cx="1102257" cy="1469676"/>
          </a:xfrm>
          <a:prstGeom prst="rect">
            <a:avLst/>
          </a:prstGeom>
        </p:spPr>
      </p:pic>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4309" r="3876"/>
          <a:stretch/>
        </p:blipFill>
        <p:spPr>
          <a:xfrm>
            <a:off x="1308473" y="1754015"/>
            <a:ext cx="1804988" cy="1474420"/>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044" y="1746731"/>
            <a:ext cx="1114425" cy="1485529"/>
          </a:xfrm>
          <a:prstGeom prst="rect">
            <a:avLst/>
          </a:prstGeom>
        </p:spPr>
      </p:pic>
      <p:sp>
        <p:nvSpPr>
          <p:cNvPr id="13" name="矩形 12"/>
          <p:cNvSpPr/>
          <p:nvPr/>
        </p:nvSpPr>
        <p:spPr>
          <a:xfrm>
            <a:off x="18727" y="249960"/>
            <a:ext cx="2650946" cy="338554"/>
          </a:xfrm>
          <a:prstGeom prst="rect">
            <a:avLst/>
          </a:prstGeom>
        </p:spPr>
        <p:txBody>
          <a:bodyPr wrap="square">
            <a:spAutoFit/>
          </a:bodyPr>
          <a:lstStyle/>
          <a:p>
            <a:r>
              <a:rPr lang="en-US" altLang="zh-CN" sz="1600" b="1" dirty="0">
                <a:solidFill>
                  <a:schemeClr val="bg2">
                    <a:lumMod val="50000"/>
                  </a:schemeClr>
                </a:solidFill>
                <a:latin typeface="Microsoft JhengHei" panose="020B0604030504040204" pitchFamily="34" charset="-120"/>
                <a:ea typeface="Microsoft JhengHei" panose="020B0604030504040204" pitchFamily="34" charset="-120"/>
              </a:rPr>
              <a:t> Copley High School</a:t>
            </a:r>
            <a:endParaRPr lang="zh-CN" altLang="en-US" sz="16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4" name="矩形 13"/>
          <p:cNvSpPr/>
          <p:nvPr/>
        </p:nvSpPr>
        <p:spPr>
          <a:xfrm>
            <a:off x="148803" y="702653"/>
            <a:ext cx="4023569" cy="954107"/>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Kirby Harder, head of Engineering &amp; Technology Dept. at Copley High School, Ohio uses several sets of DOBOT Magician, conveyor belts and slide rails for his engineering class. This course includes 3 different engineering classes for students. Students take the class for 1 hour per day, 5 days a week. Mr. Harder plans to take his engineering class students to compete in the 2020 National Robotics Challenge in the country using the Dobot Magician. They have decided to do the Manufacturing Work Cell portion of the Robotics Challenge. </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5" name="矩形 14"/>
          <p:cNvSpPr/>
          <p:nvPr/>
        </p:nvSpPr>
        <p:spPr>
          <a:xfrm>
            <a:off x="102527" y="3431705"/>
            <a:ext cx="2667209" cy="584775"/>
          </a:xfrm>
          <a:prstGeom prst="rect">
            <a:avLst/>
          </a:prstGeom>
        </p:spPr>
        <p:txBody>
          <a:bodyPr wrap="square">
            <a:spAutoFit/>
          </a:bodyPr>
          <a:lstStyle/>
          <a:p>
            <a:r>
              <a:rPr lang="en-US" altLang="zh-CN" sz="1600" b="1" dirty="0">
                <a:solidFill>
                  <a:schemeClr val="bg2">
                    <a:lumMod val="50000"/>
                  </a:schemeClr>
                </a:solidFill>
                <a:latin typeface="Microsoft JhengHei" panose="020B0604030504040204" pitchFamily="34" charset="-120"/>
                <a:ea typeface="Microsoft JhengHei" panose="020B0604030504040204" pitchFamily="34" charset="-120"/>
              </a:rPr>
              <a:t>Quakertown Community High School</a:t>
            </a:r>
            <a:endParaRPr lang="zh-CN" altLang="en-US" sz="16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7" name="矩形 16"/>
          <p:cNvSpPr/>
          <p:nvPr/>
        </p:nvSpPr>
        <p:spPr>
          <a:xfrm>
            <a:off x="102527" y="3860982"/>
            <a:ext cx="4023569" cy="1323439"/>
          </a:xfrm>
          <a:prstGeom prst="rect">
            <a:avLst/>
          </a:prstGeom>
        </p:spPr>
        <p:txBody>
          <a:bodyPr wrap="square">
            <a:spAutoFit/>
          </a:bodyPr>
          <a:lstStyle/>
          <a:p>
            <a:pPr algn="just"/>
            <a:endParaRPr lang="en-US" altLang="zh-CN" sz="800" dirty="0">
              <a:solidFill>
                <a:schemeClr val="bg2">
                  <a:lumMod val="50000"/>
                </a:schemeClr>
              </a:solidFill>
              <a:latin typeface="Microsoft JhengHei" panose="020B0604030504040204" pitchFamily="34" charset="-120"/>
              <a:ea typeface="Microsoft JhengHei" panose="020B0604030504040204" pitchFamily="34" charset="-120"/>
            </a:endParaRPr>
          </a:p>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Multiple sets of DOBOT Magician are used for the Computer Integrated Manufacturing (CIM) class at Quakertown Community High School, Pennsylvania. Mr. Polk, the CIM teacher, guides his students to use DOBOT Magician robots and VEX robotics to build mini automated assembly lines in simulation of real word scenarios. </a:t>
            </a:r>
          </a:p>
          <a:p>
            <a:pPr algn="just"/>
            <a:endParaRPr lang="en-US" altLang="zh-CN" sz="800" dirty="0">
              <a:solidFill>
                <a:schemeClr val="bg2">
                  <a:lumMod val="50000"/>
                </a:schemeClr>
              </a:solidFill>
              <a:latin typeface="Microsoft JhengHei" panose="020B0604030504040204" pitchFamily="34" charset="-120"/>
              <a:ea typeface="Microsoft JhengHei" panose="020B0604030504040204" pitchFamily="34" charset="-120"/>
            </a:endParaRPr>
          </a:p>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The course runs a full school year and seeks to equip students with many of the skills today’s employers are seeking such as problem solving, teamwork, and critical thinking.</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2" name="图片 11"/>
          <p:cNvPicPr>
            <a:picLocks noChangeAspect="1"/>
          </p:cNvPicPr>
          <p:nvPr/>
        </p:nvPicPr>
        <p:blipFill rotWithShape="1">
          <a:blip r:embed="rId5">
            <a:extLst>
              <a:ext uri="{28A0092B-C50C-407E-A947-70E740481C1C}">
                <a14:useLocalDpi xmlns:a14="http://schemas.microsoft.com/office/drawing/2010/main" val="0"/>
              </a:ext>
            </a:extLst>
          </a:blip>
          <a:srcRect l="4508" t="-1193" b="-1"/>
          <a:stretch/>
        </p:blipFill>
        <p:spPr>
          <a:xfrm>
            <a:off x="318742" y="5170545"/>
            <a:ext cx="1820758" cy="1177290"/>
          </a:xfrm>
          <a:prstGeom prst="rect">
            <a:avLst/>
          </a:prstGeom>
        </p:spPr>
      </p:pic>
      <p:pic>
        <p:nvPicPr>
          <p:cNvPr id="20" name="图片 19"/>
          <p:cNvPicPr>
            <a:picLocks noChangeAspect="1"/>
          </p:cNvPicPr>
          <p:nvPr/>
        </p:nvPicPr>
        <p:blipFill rotWithShape="1">
          <a:blip r:embed="rId6" cstate="print">
            <a:extLst>
              <a:ext uri="{28A0092B-C50C-407E-A947-70E740481C1C}">
                <a14:useLocalDpi xmlns:a14="http://schemas.microsoft.com/office/drawing/2010/main" val="0"/>
              </a:ext>
            </a:extLst>
          </a:blip>
          <a:srcRect t="1" r="11665" b="2128"/>
          <a:stretch/>
        </p:blipFill>
        <p:spPr>
          <a:xfrm>
            <a:off x="2244576" y="5184421"/>
            <a:ext cx="1827016" cy="1138650"/>
          </a:xfrm>
          <a:prstGeom prst="rect">
            <a:avLst/>
          </a:prstGeom>
        </p:spPr>
      </p:pic>
      <p:pic>
        <p:nvPicPr>
          <p:cNvPr id="22" name="图片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4862" y="3488396"/>
            <a:ext cx="561975" cy="561975"/>
          </a:xfrm>
          <a:prstGeom prst="rect">
            <a:avLst/>
          </a:prstGeom>
        </p:spPr>
      </p:pic>
      <p:sp>
        <p:nvSpPr>
          <p:cNvPr id="16" name="文本框 15"/>
          <p:cNvSpPr txBox="1"/>
          <p:nvPr/>
        </p:nvSpPr>
        <p:spPr>
          <a:xfrm>
            <a:off x="2838995" y="264045"/>
            <a:ext cx="711492" cy="33855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United States</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8" name="图片 17"/>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88723" y="329777"/>
            <a:ext cx="207089" cy="207089"/>
          </a:xfrm>
          <a:prstGeom prst="rect">
            <a:avLst/>
          </a:prstGeom>
        </p:spPr>
      </p:pic>
      <p:sp>
        <p:nvSpPr>
          <p:cNvPr id="19" name="文本框 18"/>
          <p:cNvSpPr txBox="1"/>
          <p:nvPr/>
        </p:nvSpPr>
        <p:spPr>
          <a:xfrm>
            <a:off x="2838995" y="3587203"/>
            <a:ext cx="711492" cy="33855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United States</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21" name="图片 20"/>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88723" y="3652935"/>
            <a:ext cx="207089" cy="207089"/>
          </a:xfrm>
          <a:prstGeom prst="rect">
            <a:avLst/>
          </a:prstGeom>
        </p:spPr>
      </p:pic>
      <p:pic>
        <p:nvPicPr>
          <p:cNvPr id="4" name="图片 3">
            <a:extLst>
              <a:ext uri="{FF2B5EF4-FFF2-40B4-BE49-F238E27FC236}">
                <a16:creationId xmlns:a16="http://schemas.microsoft.com/office/drawing/2014/main" id="{E033C2CA-B528-4F93-936C-BB27DB87D6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84961" y="227461"/>
            <a:ext cx="381776" cy="381776"/>
          </a:xfrm>
          <a:prstGeom prst="rect">
            <a:avLst/>
          </a:prstGeom>
        </p:spPr>
      </p:pic>
    </p:spTree>
    <p:extLst>
      <p:ext uri="{BB962C8B-B14F-4D97-AF65-F5344CB8AC3E}">
        <p14:creationId xmlns:p14="http://schemas.microsoft.com/office/powerpoint/2010/main" val="1769008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7" name="图片 46">
            <a:extLst>
              <a:ext uri="{FF2B5EF4-FFF2-40B4-BE49-F238E27FC236}">
                <a16:creationId xmlns:a16="http://schemas.microsoft.com/office/drawing/2014/main" id="{92DAA3E0-5E47-4B3E-BC4F-35749955E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843" y="1333981"/>
            <a:ext cx="339162" cy="339162"/>
          </a:xfrm>
          <a:prstGeom prst="rect">
            <a:avLst/>
          </a:prstGeom>
        </p:spPr>
      </p:pic>
      <p:pic>
        <p:nvPicPr>
          <p:cNvPr id="49" name="图片 48">
            <a:extLst>
              <a:ext uri="{FF2B5EF4-FFF2-40B4-BE49-F238E27FC236}">
                <a16:creationId xmlns:a16="http://schemas.microsoft.com/office/drawing/2014/main" id="{8DE5306C-484F-438B-95BC-2566699DF8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541" t="17092" r="21586" b="17116"/>
          <a:stretch/>
        </p:blipFill>
        <p:spPr>
          <a:xfrm>
            <a:off x="925021" y="1325373"/>
            <a:ext cx="326857" cy="384884"/>
          </a:xfrm>
          <a:prstGeom prst="rect">
            <a:avLst/>
          </a:prstGeom>
        </p:spPr>
      </p:pic>
      <p:pic>
        <p:nvPicPr>
          <p:cNvPr id="51" name="图片 50">
            <a:extLst>
              <a:ext uri="{FF2B5EF4-FFF2-40B4-BE49-F238E27FC236}">
                <a16:creationId xmlns:a16="http://schemas.microsoft.com/office/drawing/2014/main" id="{F66CCB66-0B75-47DD-8B12-A5BB2C905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5488" y="1328048"/>
            <a:ext cx="338328" cy="338328"/>
          </a:xfrm>
          <a:prstGeom prst="rect">
            <a:avLst/>
          </a:prstGeom>
        </p:spPr>
      </p:pic>
      <p:pic>
        <p:nvPicPr>
          <p:cNvPr id="53" name="图片 52">
            <a:extLst>
              <a:ext uri="{FF2B5EF4-FFF2-40B4-BE49-F238E27FC236}">
                <a16:creationId xmlns:a16="http://schemas.microsoft.com/office/drawing/2014/main" id="{B1EFD971-AF17-4C5A-A7D6-8AFD1B15AD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62459" y="1323053"/>
            <a:ext cx="347840" cy="338328"/>
          </a:xfrm>
          <a:prstGeom prst="rect">
            <a:avLst/>
          </a:prstGeom>
        </p:spPr>
      </p:pic>
      <p:pic>
        <p:nvPicPr>
          <p:cNvPr id="55" name="图片 54">
            <a:extLst>
              <a:ext uri="{FF2B5EF4-FFF2-40B4-BE49-F238E27FC236}">
                <a16:creationId xmlns:a16="http://schemas.microsoft.com/office/drawing/2014/main" id="{60B706EE-2951-4C70-A95B-20C599E06B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67521" y="1340268"/>
            <a:ext cx="338328" cy="338328"/>
          </a:xfrm>
          <a:prstGeom prst="rect">
            <a:avLst/>
          </a:prstGeom>
        </p:spPr>
      </p:pic>
      <p:pic>
        <p:nvPicPr>
          <p:cNvPr id="57" name="图片 56">
            <a:extLst>
              <a:ext uri="{FF2B5EF4-FFF2-40B4-BE49-F238E27FC236}">
                <a16:creationId xmlns:a16="http://schemas.microsoft.com/office/drawing/2014/main" id="{FD0E81AB-4C98-485B-A610-6DB6C74FAD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79599" y="1399586"/>
            <a:ext cx="457200" cy="236458"/>
          </a:xfrm>
          <a:prstGeom prst="rect">
            <a:avLst/>
          </a:prstGeom>
        </p:spPr>
      </p:pic>
      <p:pic>
        <p:nvPicPr>
          <p:cNvPr id="59" name="图片 58">
            <a:extLst>
              <a:ext uri="{FF2B5EF4-FFF2-40B4-BE49-F238E27FC236}">
                <a16:creationId xmlns:a16="http://schemas.microsoft.com/office/drawing/2014/main" id="{1F095FC4-48CA-4D4E-8F7C-22B86FEC853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63649" y="2600592"/>
            <a:ext cx="273993" cy="389420"/>
          </a:xfrm>
          <a:prstGeom prst="rect">
            <a:avLst/>
          </a:prstGeom>
        </p:spPr>
      </p:pic>
      <p:pic>
        <p:nvPicPr>
          <p:cNvPr id="61" name="图片 60">
            <a:extLst>
              <a:ext uri="{FF2B5EF4-FFF2-40B4-BE49-F238E27FC236}">
                <a16:creationId xmlns:a16="http://schemas.microsoft.com/office/drawing/2014/main" id="{0472816F-BF5C-4AA5-85DA-8B1514E9D6D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9382" t="18966" r="20068" b="22468"/>
          <a:stretch/>
        </p:blipFill>
        <p:spPr>
          <a:xfrm>
            <a:off x="1581767" y="2627455"/>
            <a:ext cx="356871" cy="365760"/>
          </a:xfrm>
          <a:prstGeom prst="rect">
            <a:avLst/>
          </a:prstGeom>
        </p:spPr>
      </p:pic>
      <p:pic>
        <p:nvPicPr>
          <p:cNvPr id="63" name="图片 62">
            <a:extLst>
              <a:ext uri="{FF2B5EF4-FFF2-40B4-BE49-F238E27FC236}">
                <a16:creationId xmlns:a16="http://schemas.microsoft.com/office/drawing/2014/main" id="{DAA9538A-DC2A-47D2-BF56-A0D6D7C9BED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22235" y="2056185"/>
            <a:ext cx="751005" cy="218666"/>
          </a:xfrm>
          <a:prstGeom prst="rect">
            <a:avLst/>
          </a:prstGeom>
        </p:spPr>
      </p:pic>
      <p:pic>
        <p:nvPicPr>
          <p:cNvPr id="65" name="图片 64">
            <a:extLst>
              <a:ext uri="{FF2B5EF4-FFF2-40B4-BE49-F238E27FC236}">
                <a16:creationId xmlns:a16="http://schemas.microsoft.com/office/drawing/2014/main" id="{FB10C88C-F82E-49C6-96B2-7E5FEEC5B7D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0867" y="2630369"/>
            <a:ext cx="435915" cy="365760"/>
          </a:xfrm>
          <a:prstGeom prst="rect">
            <a:avLst/>
          </a:prstGeom>
        </p:spPr>
      </p:pic>
      <p:pic>
        <p:nvPicPr>
          <p:cNvPr id="67" name="图片 66">
            <a:extLst>
              <a:ext uri="{FF2B5EF4-FFF2-40B4-BE49-F238E27FC236}">
                <a16:creationId xmlns:a16="http://schemas.microsoft.com/office/drawing/2014/main" id="{9C2FEDCF-3CAD-4ABE-87CE-756289FFB63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845312" y="2031921"/>
            <a:ext cx="548640" cy="267195"/>
          </a:xfrm>
          <a:prstGeom prst="rect">
            <a:avLst/>
          </a:prstGeom>
        </p:spPr>
      </p:pic>
      <p:pic>
        <p:nvPicPr>
          <p:cNvPr id="69" name="图片 68">
            <a:extLst>
              <a:ext uri="{FF2B5EF4-FFF2-40B4-BE49-F238E27FC236}">
                <a16:creationId xmlns:a16="http://schemas.microsoft.com/office/drawing/2014/main" id="{035CEC8A-3D6D-4A39-B796-CF1A35CE053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726612" y="1996354"/>
            <a:ext cx="363468" cy="338328"/>
          </a:xfrm>
          <a:prstGeom prst="rect">
            <a:avLst/>
          </a:prstGeom>
        </p:spPr>
      </p:pic>
      <p:pic>
        <p:nvPicPr>
          <p:cNvPr id="71" name="图片 70">
            <a:extLst>
              <a:ext uri="{FF2B5EF4-FFF2-40B4-BE49-F238E27FC236}">
                <a16:creationId xmlns:a16="http://schemas.microsoft.com/office/drawing/2014/main" id="{30F36944-EEF0-44D6-8C41-71C39F6E400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02152" y="3298228"/>
            <a:ext cx="594360" cy="191958"/>
          </a:xfrm>
          <a:prstGeom prst="rect">
            <a:avLst/>
          </a:prstGeom>
        </p:spPr>
      </p:pic>
      <p:pic>
        <p:nvPicPr>
          <p:cNvPr id="73" name="图片 72">
            <a:extLst>
              <a:ext uri="{FF2B5EF4-FFF2-40B4-BE49-F238E27FC236}">
                <a16:creationId xmlns:a16="http://schemas.microsoft.com/office/drawing/2014/main" id="{27CAFE75-A153-438C-AE1E-1BEF5EBD695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53" t="31628" r="2029" b="32377"/>
          <a:stretch/>
        </p:blipFill>
        <p:spPr>
          <a:xfrm>
            <a:off x="831632" y="2720878"/>
            <a:ext cx="548640" cy="202922"/>
          </a:xfrm>
          <a:prstGeom prst="rect">
            <a:avLst/>
          </a:prstGeom>
        </p:spPr>
      </p:pic>
      <p:pic>
        <p:nvPicPr>
          <p:cNvPr id="75" name="图片 74">
            <a:extLst>
              <a:ext uri="{FF2B5EF4-FFF2-40B4-BE49-F238E27FC236}">
                <a16:creationId xmlns:a16="http://schemas.microsoft.com/office/drawing/2014/main" id="{8979F6D6-D5E7-45F5-AE7F-4FAFE8D0C91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751459" y="3218468"/>
            <a:ext cx="338328" cy="338328"/>
          </a:xfrm>
          <a:prstGeom prst="rect">
            <a:avLst/>
          </a:prstGeom>
        </p:spPr>
      </p:pic>
      <p:pic>
        <p:nvPicPr>
          <p:cNvPr id="77" name="图片 76">
            <a:extLst>
              <a:ext uri="{FF2B5EF4-FFF2-40B4-BE49-F238E27FC236}">
                <a16:creationId xmlns:a16="http://schemas.microsoft.com/office/drawing/2014/main" id="{8B89DDBC-1A29-4ED5-B578-FBA7E04E7135}"/>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15432" t="20105" r="10407" b="24067"/>
          <a:stretch/>
        </p:blipFill>
        <p:spPr>
          <a:xfrm>
            <a:off x="2932657" y="3203944"/>
            <a:ext cx="485859" cy="365760"/>
          </a:xfrm>
          <a:prstGeom prst="rect">
            <a:avLst/>
          </a:prstGeom>
        </p:spPr>
      </p:pic>
      <p:pic>
        <p:nvPicPr>
          <p:cNvPr id="79" name="图片 78">
            <a:extLst>
              <a:ext uri="{FF2B5EF4-FFF2-40B4-BE49-F238E27FC236}">
                <a16:creationId xmlns:a16="http://schemas.microsoft.com/office/drawing/2014/main" id="{D0CC0E17-8C98-4C84-9F62-BD388812F7B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830545" y="2627023"/>
            <a:ext cx="612281" cy="365760"/>
          </a:xfrm>
          <a:prstGeom prst="rect">
            <a:avLst/>
          </a:prstGeom>
        </p:spPr>
      </p:pic>
      <p:pic>
        <p:nvPicPr>
          <p:cNvPr id="81" name="图片 80">
            <a:extLst>
              <a:ext uri="{FF2B5EF4-FFF2-40B4-BE49-F238E27FC236}">
                <a16:creationId xmlns:a16="http://schemas.microsoft.com/office/drawing/2014/main" id="{586FB9CF-A54F-4764-87D9-4EAFC7DAB21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726612" y="2625216"/>
            <a:ext cx="363175" cy="364796"/>
          </a:xfrm>
          <a:prstGeom prst="rect">
            <a:avLst/>
          </a:prstGeom>
        </p:spPr>
      </p:pic>
      <p:pic>
        <p:nvPicPr>
          <p:cNvPr id="83" name="图片 82">
            <a:extLst>
              <a:ext uri="{FF2B5EF4-FFF2-40B4-BE49-F238E27FC236}">
                <a16:creationId xmlns:a16="http://schemas.microsoft.com/office/drawing/2014/main" id="{DD4CEE0C-86AC-4D23-9959-1025F467F9A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82415" y="3217198"/>
            <a:ext cx="338328" cy="338328"/>
          </a:xfrm>
          <a:prstGeom prst="rect">
            <a:avLst/>
          </a:prstGeom>
        </p:spPr>
      </p:pic>
      <p:pic>
        <p:nvPicPr>
          <p:cNvPr id="85" name="图片 84">
            <a:extLst>
              <a:ext uri="{FF2B5EF4-FFF2-40B4-BE49-F238E27FC236}">
                <a16:creationId xmlns:a16="http://schemas.microsoft.com/office/drawing/2014/main" id="{49B80A68-60DB-4B88-9902-F70A6AF84C17}"/>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24041" y="3217660"/>
            <a:ext cx="338328" cy="338328"/>
          </a:xfrm>
          <a:prstGeom prst="rect">
            <a:avLst/>
          </a:prstGeom>
        </p:spPr>
      </p:pic>
      <p:pic>
        <p:nvPicPr>
          <p:cNvPr id="87" name="图片 86">
            <a:extLst>
              <a:ext uri="{FF2B5EF4-FFF2-40B4-BE49-F238E27FC236}">
                <a16:creationId xmlns:a16="http://schemas.microsoft.com/office/drawing/2014/main" id="{7F60DFB8-D74A-489F-9184-5CF1A6AF34C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209402" y="1985192"/>
            <a:ext cx="446740" cy="365760"/>
          </a:xfrm>
          <a:prstGeom prst="rect">
            <a:avLst/>
          </a:prstGeom>
        </p:spPr>
      </p:pic>
      <p:pic>
        <p:nvPicPr>
          <p:cNvPr id="89" name="图片 88">
            <a:extLst>
              <a:ext uri="{FF2B5EF4-FFF2-40B4-BE49-F238E27FC236}">
                <a16:creationId xmlns:a16="http://schemas.microsoft.com/office/drawing/2014/main" id="{289835B9-DB6D-4477-B1ED-89FA853E5D3F}"/>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57648" y="1999501"/>
            <a:ext cx="338328" cy="338328"/>
          </a:xfrm>
          <a:prstGeom prst="rect">
            <a:avLst/>
          </a:prstGeom>
        </p:spPr>
      </p:pic>
      <p:pic>
        <p:nvPicPr>
          <p:cNvPr id="91" name="图片 90">
            <a:extLst>
              <a:ext uri="{FF2B5EF4-FFF2-40B4-BE49-F238E27FC236}">
                <a16:creationId xmlns:a16="http://schemas.microsoft.com/office/drawing/2014/main" id="{EB534859-BDB5-4B50-9333-734820EAD2D1}"/>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258923" y="3190228"/>
            <a:ext cx="357420" cy="365760"/>
          </a:xfrm>
          <a:prstGeom prst="rect">
            <a:avLst/>
          </a:prstGeom>
        </p:spPr>
      </p:pic>
      <p:pic>
        <p:nvPicPr>
          <p:cNvPr id="93" name="Picture 2" descr="山東大學- 維基百科，自由的百科全書">
            <a:extLst>
              <a:ext uri="{FF2B5EF4-FFF2-40B4-BE49-F238E27FC236}">
                <a16:creationId xmlns:a16="http://schemas.microsoft.com/office/drawing/2014/main" id="{590FD526-EA73-4EEB-90A2-46E9C88A74B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25021" y="1985192"/>
            <a:ext cx="338328" cy="338328"/>
          </a:xfrm>
          <a:prstGeom prst="rect">
            <a:avLst/>
          </a:prstGeom>
          <a:noFill/>
          <a:extLst>
            <a:ext uri="{909E8E84-426E-40DD-AFC4-6F175D3DCCD1}">
              <a14:hiddenFill xmlns:a14="http://schemas.microsoft.com/office/drawing/2010/main">
                <a:solidFill>
                  <a:srgbClr val="FFFFFF"/>
                </a:solidFill>
              </a14:hiddenFill>
            </a:ext>
          </a:extLst>
        </p:spPr>
      </p:pic>
      <p:pic>
        <p:nvPicPr>
          <p:cNvPr id="95" name="图片 94">
            <a:extLst>
              <a:ext uri="{FF2B5EF4-FFF2-40B4-BE49-F238E27FC236}">
                <a16:creationId xmlns:a16="http://schemas.microsoft.com/office/drawing/2014/main" id="{7BCE164A-FDB1-4597-8D13-5789A0479F36}"/>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90077" y="3875160"/>
            <a:ext cx="338328" cy="338328"/>
          </a:xfrm>
          <a:prstGeom prst="rect">
            <a:avLst/>
          </a:prstGeom>
        </p:spPr>
      </p:pic>
      <p:pic>
        <p:nvPicPr>
          <p:cNvPr id="97" name="图片 96">
            <a:extLst>
              <a:ext uri="{FF2B5EF4-FFF2-40B4-BE49-F238E27FC236}">
                <a16:creationId xmlns:a16="http://schemas.microsoft.com/office/drawing/2014/main" id="{37B63136-2C95-4085-81B2-61DEEE791502}"/>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48808" y="3875160"/>
            <a:ext cx="322218" cy="338328"/>
          </a:xfrm>
          <a:prstGeom prst="rect">
            <a:avLst/>
          </a:prstGeom>
        </p:spPr>
      </p:pic>
      <p:pic>
        <p:nvPicPr>
          <p:cNvPr id="99" name="图片 98">
            <a:extLst>
              <a:ext uri="{FF2B5EF4-FFF2-40B4-BE49-F238E27FC236}">
                <a16:creationId xmlns:a16="http://schemas.microsoft.com/office/drawing/2014/main" id="{6DB84F54-A597-4AAD-ADE0-4C1775A8FA32}"/>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614389" y="3898525"/>
            <a:ext cx="292608" cy="292608"/>
          </a:xfrm>
          <a:prstGeom prst="rect">
            <a:avLst/>
          </a:prstGeom>
        </p:spPr>
      </p:pic>
      <p:pic>
        <p:nvPicPr>
          <p:cNvPr id="101" name="图片 100">
            <a:extLst>
              <a:ext uri="{FF2B5EF4-FFF2-40B4-BE49-F238E27FC236}">
                <a16:creationId xmlns:a16="http://schemas.microsoft.com/office/drawing/2014/main" id="{095200D4-5FCE-4DE0-9637-8436007438BD}"/>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252961" y="3858361"/>
            <a:ext cx="365760" cy="365760"/>
          </a:xfrm>
          <a:prstGeom prst="rect">
            <a:avLst/>
          </a:prstGeom>
        </p:spPr>
      </p:pic>
      <p:pic>
        <p:nvPicPr>
          <p:cNvPr id="103" name="图片 102">
            <a:extLst>
              <a:ext uri="{FF2B5EF4-FFF2-40B4-BE49-F238E27FC236}">
                <a16:creationId xmlns:a16="http://schemas.microsoft.com/office/drawing/2014/main" id="{61ECACDF-0F43-428C-BEEC-5CFFC1EE877A}"/>
              </a:ext>
            </a:extLst>
          </p:cNvPr>
          <p:cNvPicPr>
            <a:picLocks noChangeAspect="1"/>
          </p:cNvPicPr>
          <p:nvPr/>
        </p:nvPicPr>
        <p:blipFill>
          <a:blip r:embed="rId30"/>
          <a:stretch>
            <a:fillRect/>
          </a:stretch>
        </p:blipFill>
        <p:spPr>
          <a:xfrm>
            <a:off x="3001058" y="3909158"/>
            <a:ext cx="315959" cy="338328"/>
          </a:xfrm>
          <a:prstGeom prst="rect">
            <a:avLst/>
          </a:prstGeom>
        </p:spPr>
      </p:pic>
      <p:pic>
        <p:nvPicPr>
          <p:cNvPr id="105" name="图片 104">
            <a:extLst>
              <a:ext uri="{FF2B5EF4-FFF2-40B4-BE49-F238E27FC236}">
                <a16:creationId xmlns:a16="http://schemas.microsoft.com/office/drawing/2014/main" id="{40320884-3649-4393-A6BB-C77529978F4F}"/>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91260" y="4559213"/>
            <a:ext cx="548640" cy="204486"/>
          </a:xfrm>
          <a:prstGeom prst="rect">
            <a:avLst/>
          </a:prstGeom>
        </p:spPr>
      </p:pic>
      <p:pic>
        <p:nvPicPr>
          <p:cNvPr id="107" name="Picture 4" descr="http://eufin.org/media/7-26de12031861.jpg">
            <a:extLst>
              <a:ext uri="{FF2B5EF4-FFF2-40B4-BE49-F238E27FC236}">
                <a16:creationId xmlns:a16="http://schemas.microsoft.com/office/drawing/2014/main" id="{00C640A9-10F8-469C-8B69-A9939D1ED168}"/>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01058" y="4492292"/>
            <a:ext cx="338328" cy="338328"/>
          </a:xfrm>
          <a:prstGeom prst="rect">
            <a:avLst/>
          </a:prstGeom>
          <a:noFill/>
          <a:extLst>
            <a:ext uri="{909E8E84-426E-40DD-AFC4-6F175D3DCCD1}">
              <a14:hiddenFill xmlns:a14="http://schemas.microsoft.com/office/drawing/2010/main">
                <a:solidFill>
                  <a:srgbClr val="FFFFFF"/>
                </a:solidFill>
              </a14:hiddenFill>
            </a:ext>
          </a:extLst>
        </p:spPr>
      </p:pic>
      <p:pic>
        <p:nvPicPr>
          <p:cNvPr id="109" name="图片 108">
            <a:extLst>
              <a:ext uri="{FF2B5EF4-FFF2-40B4-BE49-F238E27FC236}">
                <a16:creationId xmlns:a16="http://schemas.microsoft.com/office/drawing/2014/main" id="{1E10E6C5-DD4E-4748-BAF4-994A1BE9175C}"/>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3768354" y="4477101"/>
            <a:ext cx="338328" cy="338328"/>
          </a:xfrm>
          <a:prstGeom prst="rect">
            <a:avLst/>
          </a:prstGeom>
        </p:spPr>
      </p:pic>
      <p:pic>
        <p:nvPicPr>
          <p:cNvPr id="111" name="图片 110">
            <a:extLst>
              <a:ext uri="{FF2B5EF4-FFF2-40B4-BE49-F238E27FC236}">
                <a16:creationId xmlns:a16="http://schemas.microsoft.com/office/drawing/2014/main" id="{355E4270-E484-4B23-BCD6-CF107896C3A4}"/>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42950" y="5160562"/>
            <a:ext cx="457200" cy="234696"/>
          </a:xfrm>
          <a:prstGeom prst="rect">
            <a:avLst/>
          </a:prstGeom>
        </p:spPr>
      </p:pic>
      <p:pic>
        <p:nvPicPr>
          <p:cNvPr id="113" name="图片 112">
            <a:extLst>
              <a:ext uri="{FF2B5EF4-FFF2-40B4-BE49-F238E27FC236}">
                <a16:creationId xmlns:a16="http://schemas.microsoft.com/office/drawing/2014/main" id="{93C112B0-7358-4C4C-AA1C-9AC389BC0B4F}"/>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948852" y="5123226"/>
            <a:ext cx="338328" cy="338328"/>
          </a:xfrm>
          <a:prstGeom prst="rect">
            <a:avLst/>
          </a:prstGeom>
        </p:spPr>
      </p:pic>
      <p:pic>
        <p:nvPicPr>
          <p:cNvPr id="115" name="图片 114">
            <a:extLst>
              <a:ext uri="{FF2B5EF4-FFF2-40B4-BE49-F238E27FC236}">
                <a16:creationId xmlns:a16="http://schemas.microsoft.com/office/drawing/2014/main" id="{EF518D7D-CB18-4FB3-A853-66AEE9C229B8}"/>
              </a:ext>
            </a:extLst>
          </p:cNvPr>
          <p:cNvPicPr>
            <a:picLocks noChangeAspect="1"/>
          </p:cNvPicPr>
          <p:nvPr/>
        </p:nvPicPr>
        <p:blipFill rotWithShape="1">
          <a:blip r:embed="rId36" cstate="print">
            <a:extLst>
              <a:ext uri="{28A0092B-C50C-407E-A947-70E740481C1C}">
                <a14:useLocalDpi xmlns:a14="http://schemas.microsoft.com/office/drawing/2010/main" val="0"/>
              </a:ext>
            </a:extLst>
          </a:blip>
          <a:srcRect l="29883" t="27811" r="29583" b="23922"/>
          <a:stretch/>
        </p:blipFill>
        <p:spPr>
          <a:xfrm>
            <a:off x="1617194" y="5123226"/>
            <a:ext cx="284120" cy="338328"/>
          </a:xfrm>
          <a:prstGeom prst="rect">
            <a:avLst/>
          </a:prstGeom>
        </p:spPr>
      </p:pic>
      <p:pic>
        <p:nvPicPr>
          <p:cNvPr id="117" name="图片 116">
            <a:extLst>
              <a:ext uri="{FF2B5EF4-FFF2-40B4-BE49-F238E27FC236}">
                <a16:creationId xmlns:a16="http://schemas.microsoft.com/office/drawing/2014/main" id="{A791828A-A02B-4550-81BC-638A6286D2C5}"/>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2274906" y="4517992"/>
            <a:ext cx="347390" cy="338328"/>
          </a:xfrm>
          <a:prstGeom prst="rect">
            <a:avLst/>
          </a:prstGeom>
        </p:spPr>
      </p:pic>
      <p:pic>
        <p:nvPicPr>
          <p:cNvPr id="119" name="图片 118">
            <a:extLst>
              <a:ext uri="{FF2B5EF4-FFF2-40B4-BE49-F238E27FC236}">
                <a16:creationId xmlns:a16="http://schemas.microsoft.com/office/drawing/2014/main" id="{30308D72-71CC-41FB-8B96-F2E14D5EB9B6}"/>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2174281" y="5160824"/>
            <a:ext cx="548640" cy="328978"/>
          </a:xfrm>
          <a:prstGeom prst="rect">
            <a:avLst/>
          </a:prstGeom>
        </p:spPr>
      </p:pic>
      <p:pic>
        <p:nvPicPr>
          <p:cNvPr id="121" name="图片 120">
            <a:extLst>
              <a:ext uri="{FF2B5EF4-FFF2-40B4-BE49-F238E27FC236}">
                <a16:creationId xmlns:a16="http://schemas.microsoft.com/office/drawing/2014/main" id="{82E0DFBC-96D0-47D0-87DD-DA4C37FE7F07}"/>
              </a:ext>
            </a:extLst>
          </p:cNvPr>
          <p:cNvPicPr>
            <a:picLocks noChangeAspect="1"/>
          </p:cNvPicPr>
          <p:nvPr/>
        </p:nvPicPr>
        <p:blipFill rotWithShape="1">
          <a:blip r:embed="rId39" cstate="print">
            <a:extLst>
              <a:ext uri="{28A0092B-C50C-407E-A947-70E740481C1C}">
                <a14:useLocalDpi xmlns:a14="http://schemas.microsoft.com/office/drawing/2010/main" val="0"/>
              </a:ext>
            </a:extLst>
          </a:blip>
          <a:srcRect l="26462" t="9165" r="27011" b="8512"/>
          <a:stretch/>
        </p:blipFill>
        <p:spPr>
          <a:xfrm>
            <a:off x="2990425" y="5123226"/>
            <a:ext cx="339939" cy="338328"/>
          </a:xfrm>
          <a:prstGeom prst="rect">
            <a:avLst/>
          </a:prstGeom>
        </p:spPr>
      </p:pic>
      <p:pic>
        <p:nvPicPr>
          <p:cNvPr id="123" name="图片 122">
            <a:extLst>
              <a:ext uri="{FF2B5EF4-FFF2-40B4-BE49-F238E27FC236}">
                <a16:creationId xmlns:a16="http://schemas.microsoft.com/office/drawing/2014/main" id="{5036DE05-C557-4B79-A930-DE64E03B3062}"/>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3789927" y="5160562"/>
            <a:ext cx="338328" cy="274526"/>
          </a:xfrm>
          <a:prstGeom prst="rect">
            <a:avLst/>
          </a:prstGeom>
        </p:spPr>
      </p:pic>
      <p:pic>
        <p:nvPicPr>
          <p:cNvPr id="125" name="图片 124">
            <a:extLst>
              <a:ext uri="{FF2B5EF4-FFF2-40B4-BE49-F238E27FC236}">
                <a16:creationId xmlns:a16="http://schemas.microsoft.com/office/drawing/2014/main" id="{6A7687AC-AF7A-4CFC-BE1E-62905DEA86EB}"/>
              </a:ext>
            </a:extLst>
          </p:cNvPr>
          <p:cNvPicPr>
            <a:picLocks noChangeAspect="1"/>
          </p:cNvPicPr>
          <p:nvPr/>
        </p:nvPicPr>
        <p:blipFill rotWithShape="1">
          <a:blip r:embed="rId41" cstate="print">
            <a:extLst>
              <a:ext uri="{28A0092B-C50C-407E-A947-70E740481C1C}">
                <a14:useLocalDpi xmlns:a14="http://schemas.microsoft.com/office/drawing/2010/main" val="0"/>
              </a:ext>
            </a:extLst>
          </a:blip>
          <a:srcRect t="28710" b="28994"/>
          <a:stretch/>
        </p:blipFill>
        <p:spPr>
          <a:xfrm>
            <a:off x="213941" y="5696749"/>
            <a:ext cx="457200" cy="193376"/>
          </a:xfrm>
          <a:prstGeom prst="rect">
            <a:avLst/>
          </a:prstGeom>
        </p:spPr>
      </p:pic>
      <p:pic>
        <p:nvPicPr>
          <p:cNvPr id="127" name="图片 126">
            <a:extLst>
              <a:ext uri="{FF2B5EF4-FFF2-40B4-BE49-F238E27FC236}">
                <a16:creationId xmlns:a16="http://schemas.microsoft.com/office/drawing/2014/main" id="{89DDB5C3-1064-4F69-BB8C-EB8A0567A5F5}"/>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783643" y="5775712"/>
            <a:ext cx="640080" cy="57607"/>
          </a:xfrm>
          <a:prstGeom prst="rect">
            <a:avLst/>
          </a:prstGeom>
        </p:spPr>
      </p:pic>
      <p:pic>
        <p:nvPicPr>
          <p:cNvPr id="129" name="图片 128">
            <a:extLst>
              <a:ext uri="{FF2B5EF4-FFF2-40B4-BE49-F238E27FC236}">
                <a16:creationId xmlns:a16="http://schemas.microsoft.com/office/drawing/2014/main" id="{7F097517-D51F-420C-AB27-129C3951668F}"/>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1510825" y="5659818"/>
            <a:ext cx="548640" cy="289393"/>
          </a:xfrm>
          <a:prstGeom prst="rect">
            <a:avLst/>
          </a:prstGeom>
        </p:spPr>
      </p:pic>
      <p:pic>
        <p:nvPicPr>
          <p:cNvPr id="131" name="图片 130">
            <a:extLst>
              <a:ext uri="{FF2B5EF4-FFF2-40B4-BE49-F238E27FC236}">
                <a16:creationId xmlns:a16="http://schemas.microsoft.com/office/drawing/2014/main" id="{557ADEAA-CFAD-4D2B-A62C-6A2F9A791880}"/>
              </a:ext>
            </a:extLst>
          </p:cNvPr>
          <p:cNvPicPr>
            <a:picLocks noChangeAspect="1"/>
          </p:cNvPicPr>
          <p:nvPr/>
        </p:nvPicPr>
        <p:blipFill>
          <a:blip r:embed="rId44" cstate="print">
            <a:extLst>
              <a:ext uri="{BEBA8EAE-BF5A-486C-A8C5-ECC9F3942E4B}">
                <a14:imgProps xmlns:a14="http://schemas.microsoft.com/office/drawing/2010/main">
                  <a14:imgLayer r:embed="rId45">
                    <a14:imgEffect>
                      <a14:backgroundRemoval t="8495" b="91058" l="5613" r="93597">
                        <a14:foregroundMark x1="41265" y1="37407" x2="48538" y2="50373"/>
                        <a14:foregroundMark x1="51462" y1="43964" x2="57549" y2="42474"/>
                        <a14:foregroundMark x1="61976" y1="39344" x2="62292" y2="47839"/>
                        <a14:foregroundMark x1="73676" y1="48733" x2="78419" y2="40387"/>
                        <a14:foregroundMark x1="85375" y1="38748" x2="82688" y2="48733"/>
                        <a14:foregroundMark x1="77075" y1="56334" x2="77075" y2="61550"/>
                        <a14:foregroundMark x1="81818" y1="55738" x2="83557" y2="60507"/>
                        <a14:foregroundMark x1="88538" y1="59911" x2="90988" y2="57228"/>
                        <a14:foregroundMark x1="62767" y1="56632" x2="65929" y2="61103"/>
                        <a14:foregroundMark x1="69328" y1="56781" x2="72095" y2="60060"/>
                        <a14:foregroundMark x1="57233" y1="55291" x2="56364" y2="60358"/>
                        <a14:foregroundMark x1="45850" y1="59016" x2="47826" y2="58867"/>
                        <a14:foregroundMark x1="42530" y1="56334" x2="39921" y2="56185"/>
                        <a14:foregroundMark x1="33281" y1="61550" x2="35810" y2="57675"/>
                        <a14:backgroundMark x1="43320" y1="42176" x2="46008" y2="40387"/>
                        <a14:backgroundMark x1="54071" y1="45753" x2="56206" y2="45753"/>
                        <a14:backgroundMark x1="53676" y1="40686" x2="56047" y2="40387"/>
                        <a14:backgroundMark x1="57787" y1="59911" x2="58261" y2="57675"/>
                        <a14:backgroundMark x1="40791" y1="59463" x2="41660" y2="57228"/>
                        <a14:backgroundMark x1="34308" y1="43219" x2="34545" y2="41282"/>
                        <a14:backgroundMark x1="85771" y1="43219" x2="86245" y2="41580"/>
                      </a14:backgroundRemoval>
                    </a14:imgEffect>
                  </a14:imgLayer>
                </a14:imgProps>
              </a:ext>
              <a:ext uri="{28A0092B-C50C-407E-A947-70E740481C1C}">
                <a14:useLocalDpi xmlns:a14="http://schemas.microsoft.com/office/drawing/2010/main" val="0"/>
              </a:ext>
            </a:extLst>
          </a:blip>
          <a:stretch>
            <a:fillRect/>
          </a:stretch>
        </p:blipFill>
        <p:spPr>
          <a:xfrm>
            <a:off x="2184914" y="5688624"/>
            <a:ext cx="548640" cy="291018"/>
          </a:xfrm>
          <a:prstGeom prst="rect">
            <a:avLst/>
          </a:prstGeom>
        </p:spPr>
      </p:pic>
      <p:pic>
        <p:nvPicPr>
          <p:cNvPr id="133" name="图片 132">
            <a:extLst>
              <a:ext uri="{FF2B5EF4-FFF2-40B4-BE49-F238E27FC236}">
                <a16:creationId xmlns:a16="http://schemas.microsoft.com/office/drawing/2014/main" id="{6E71A194-770D-4F66-8E5D-677FD8CA7195}"/>
              </a:ext>
            </a:extLst>
          </p:cNvP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2885269" y="5754160"/>
            <a:ext cx="548640" cy="159946"/>
          </a:xfrm>
          <a:prstGeom prst="rect">
            <a:avLst/>
          </a:prstGeom>
        </p:spPr>
      </p:pic>
      <p:pic>
        <p:nvPicPr>
          <p:cNvPr id="135" name="图片 134">
            <a:extLst>
              <a:ext uri="{FF2B5EF4-FFF2-40B4-BE49-F238E27FC236}">
                <a16:creationId xmlns:a16="http://schemas.microsoft.com/office/drawing/2014/main" id="{ED977917-7DBB-4F21-8695-97A0982F294D}"/>
              </a:ext>
            </a:extLst>
          </p:cNvPr>
          <p:cNvPicPr>
            <a:picLocks noChangeAspect="1"/>
          </p:cNvPicPr>
          <p:nvPr/>
        </p:nvPicPr>
        <p:blipFill rotWithShape="1">
          <a:blip r:embed="rId47" cstate="print">
            <a:extLst>
              <a:ext uri="{28A0092B-C50C-407E-A947-70E740481C1C}">
                <a14:useLocalDpi xmlns:a14="http://schemas.microsoft.com/office/drawing/2010/main" val="0"/>
              </a:ext>
            </a:extLst>
          </a:blip>
          <a:srcRect l="64498" t="56533" r="-551" b="9062"/>
          <a:stretch/>
        </p:blipFill>
        <p:spPr>
          <a:xfrm>
            <a:off x="3662488" y="5728505"/>
            <a:ext cx="548640" cy="209629"/>
          </a:xfrm>
          <a:prstGeom prst="rect">
            <a:avLst/>
          </a:prstGeom>
        </p:spPr>
      </p:pic>
      <p:pic>
        <p:nvPicPr>
          <p:cNvPr id="137" name="图片 136">
            <a:extLst>
              <a:ext uri="{FF2B5EF4-FFF2-40B4-BE49-F238E27FC236}">
                <a16:creationId xmlns:a16="http://schemas.microsoft.com/office/drawing/2014/main" id="{7754B60D-37C4-4CFF-BA4F-A75E246233AA}"/>
              </a:ext>
            </a:extLst>
          </p:cNvPr>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3766182" y="3909158"/>
            <a:ext cx="338328" cy="338328"/>
          </a:xfrm>
          <a:prstGeom prst="rect">
            <a:avLst/>
          </a:prstGeom>
        </p:spPr>
      </p:pic>
      <p:pic>
        <p:nvPicPr>
          <p:cNvPr id="139" name="图片 138">
            <a:extLst>
              <a:ext uri="{FF2B5EF4-FFF2-40B4-BE49-F238E27FC236}">
                <a16:creationId xmlns:a16="http://schemas.microsoft.com/office/drawing/2014/main" id="{424F0B03-B0B5-400B-830F-A78AD70D1F0D}"/>
              </a:ext>
            </a:extLst>
          </p:cNvPr>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935136" y="4490560"/>
            <a:ext cx="365760" cy="365760"/>
          </a:xfrm>
          <a:prstGeom prst="rect">
            <a:avLst/>
          </a:prstGeom>
        </p:spPr>
      </p:pic>
      <p:pic>
        <p:nvPicPr>
          <p:cNvPr id="141" name="图片 140">
            <a:extLst>
              <a:ext uri="{FF2B5EF4-FFF2-40B4-BE49-F238E27FC236}">
                <a16:creationId xmlns:a16="http://schemas.microsoft.com/office/drawing/2014/main" id="{C7F0EA2B-6FFD-479A-AD49-F6A0EE84F5EC}"/>
              </a:ext>
            </a:extLst>
          </p:cNvP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1576899" y="4492292"/>
            <a:ext cx="338328" cy="338328"/>
          </a:xfrm>
          <a:prstGeom prst="rect">
            <a:avLst/>
          </a:prstGeom>
        </p:spPr>
      </p:pic>
      <p:sp>
        <p:nvSpPr>
          <p:cNvPr id="143" name="矩形 142">
            <a:extLst>
              <a:ext uri="{FF2B5EF4-FFF2-40B4-BE49-F238E27FC236}">
                <a16:creationId xmlns:a16="http://schemas.microsoft.com/office/drawing/2014/main" id="{6F406FA3-F6FD-4DBB-8BAF-725A7CA83BA5}"/>
              </a:ext>
            </a:extLst>
          </p:cNvPr>
          <p:cNvSpPr/>
          <p:nvPr/>
        </p:nvSpPr>
        <p:spPr>
          <a:xfrm>
            <a:off x="220959" y="248599"/>
            <a:ext cx="4107894" cy="800219"/>
          </a:xfrm>
          <a:prstGeom prst="rect">
            <a:avLst/>
          </a:prstGeom>
        </p:spPr>
        <p:txBody>
          <a:bodyPr wrap="square">
            <a:spAutoFit/>
          </a:bodyPr>
          <a:lstStyle/>
          <a:p>
            <a:r>
              <a:rPr lang="en-US" altLang="zh-CN" sz="1800" b="1" dirty="0">
                <a:solidFill>
                  <a:srgbClr val="767171"/>
                </a:solidFill>
                <a:latin typeface="Microsoft JhengHei" panose="020B0604030504040204" pitchFamily="34" charset="-120"/>
                <a:ea typeface="Microsoft JhengHei" panose="020B0604030504040204" pitchFamily="34" charset="-120"/>
                <a:cs typeface="Arial Unicode MS" panose="020B0604020202020204" pitchFamily="34" charset="-122"/>
              </a:rPr>
              <a:t>covering</a:t>
            </a:r>
            <a:r>
              <a:rPr lang="en-US" altLang="zh-CN" sz="2800" b="1" dirty="0">
                <a:solidFill>
                  <a:srgbClr val="767171"/>
                </a:solidFill>
                <a:latin typeface="Microsoft JhengHei" panose="020B0604030504040204" pitchFamily="34" charset="-120"/>
                <a:ea typeface="Microsoft JhengHei" panose="020B0604030504040204" pitchFamily="34" charset="-120"/>
                <a:cs typeface="Arial Unicode MS" panose="020B0604020202020204" pitchFamily="34" charset="-122"/>
              </a:rPr>
              <a:t> 3000+ </a:t>
            </a:r>
            <a:r>
              <a:rPr lang="en-US" altLang="zh-CN" sz="1800" b="1" dirty="0">
                <a:solidFill>
                  <a:srgbClr val="767171"/>
                </a:solidFill>
                <a:latin typeface="Microsoft JhengHei" panose="020B0604030504040204" pitchFamily="34" charset="-120"/>
                <a:ea typeface="Microsoft JhengHei" panose="020B0604030504040204" pitchFamily="34" charset="-120"/>
                <a:cs typeface="Arial Unicode MS" panose="020B0604020202020204" pitchFamily="34" charset="-122"/>
              </a:rPr>
              <a:t>schools and enterprises</a:t>
            </a:r>
            <a:endParaRPr lang="zh-CN" altLang="en-US" sz="1800" b="1" dirty="0">
              <a:solidFill>
                <a:srgbClr val="767171"/>
              </a:solidFill>
              <a:latin typeface="Microsoft JhengHei" panose="020B0604030504040204" pitchFamily="34" charset="-120"/>
              <a:ea typeface="Microsoft JhengHei" panose="020B0604030504040204" pitchFamily="34" charset="-120"/>
              <a:cs typeface="Arial Unicode MS" panose="020B0604020202020204" pitchFamily="34" charset="-122"/>
            </a:endParaRPr>
          </a:p>
        </p:txBody>
      </p:sp>
      <p:sp>
        <p:nvSpPr>
          <p:cNvPr id="52" name="文本框 51"/>
          <p:cNvSpPr txBox="1"/>
          <p:nvPr/>
        </p:nvSpPr>
        <p:spPr>
          <a:xfrm>
            <a:off x="1981429" y="6178464"/>
            <a:ext cx="451343" cy="249299"/>
          </a:xfrm>
          <a:prstGeom prst="rect">
            <a:avLst/>
          </a:prstGeom>
          <a:noFill/>
        </p:spPr>
        <p:txBody>
          <a:bodyPr wrap="square" rtlCol="0">
            <a:spAutoFit/>
          </a:bodyPr>
          <a:lstStyle/>
          <a:p>
            <a:r>
              <a:rPr lang="en-US" altLang="zh-CN" dirty="0">
                <a:solidFill>
                  <a:schemeClr val="tx1">
                    <a:lumMod val="65000"/>
                    <a:lumOff val="35000"/>
                  </a:schemeClr>
                </a:solidFill>
              </a:rPr>
              <a:t>36</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378452224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159EF134-A167-4BAA-B08E-F0780439A8C8}"/>
              </a:ext>
            </a:extLst>
          </p:cNvPr>
          <p:cNvGrpSpPr/>
          <p:nvPr/>
        </p:nvGrpSpPr>
        <p:grpSpPr>
          <a:xfrm>
            <a:off x="2312982" y="912822"/>
            <a:ext cx="1849437" cy="1649181"/>
            <a:chOff x="6601518" y="1253007"/>
            <a:chExt cx="5590481" cy="5604993"/>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1519" y="1253007"/>
              <a:ext cx="5590480" cy="2806421"/>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1518" y="4062759"/>
              <a:ext cx="5590481" cy="2795241"/>
            </a:xfrm>
            <a:prstGeom prst="rect">
              <a:avLst/>
            </a:prstGeom>
          </p:spPr>
        </p:pic>
      </p:grpSp>
      <p:pic>
        <p:nvPicPr>
          <p:cNvPr id="7" name="图片 6">
            <a:extLst>
              <a:ext uri="{FF2B5EF4-FFF2-40B4-BE49-F238E27FC236}">
                <a16:creationId xmlns:a16="http://schemas.microsoft.com/office/drawing/2014/main" id="{CA9D20C9-11A6-46F5-BB58-3B08C2F4C707}"/>
              </a:ext>
            </a:extLst>
          </p:cNvPr>
          <p:cNvPicPr>
            <a:picLocks noChangeAspect="1"/>
          </p:cNvPicPr>
          <p:nvPr/>
        </p:nvPicPr>
        <p:blipFill>
          <a:blip r:embed="rId4"/>
          <a:stretch>
            <a:fillRect/>
          </a:stretch>
        </p:blipFill>
        <p:spPr>
          <a:xfrm>
            <a:off x="3418763" y="142574"/>
            <a:ext cx="657937" cy="704516"/>
          </a:xfrm>
          <a:prstGeom prst="rect">
            <a:avLst/>
          </a:prstGeom>
        </p:spPr>
      </p:pic>
      <p:sp>
        <p:nvSpPr>
          <p:cNvPr id="15" name="矩形 14"/>
          <p:cNvSpPr/>
          <p:nvPr/>
        </p:nvSpPr>
        <p:spPr>
          <a:xfrm>
            <a:off x="142217" y="339780"/>
            <a:ext cx="2650946" cy="338554"/>
          </a:xfrm>
          <a:prstGeom prst="rect">
            <a:avLst/>
          </a:prstGeom>
        </p:spPr>
        <p:txBody>
          <a:bodyPr wrap="square">
            <a:spAutoFit/>
          </a:bodyPr>
          <a:lstStyle/>
          <a:p>
            <a:r>
              <a:rPr lang="en-US" altLang="zh-CN" sz="1600" b="1" dirty="0">
                <a:solidFill>
                  <a:schemeClr val="bg2">
                    <a:lumMod val="50000"/>
                  </a:schemeClr>
                </a:solidFill>
                <a:latin typeface="Microsoft JhengHei" panose="020B0604030504040204" pitchFamily="34" charset="-120"/>
                <a:ea typeface="Microsoft JhengHei" panose="020B0604030504040204" pitchFamily="34" charset="-120"/>
              </a:rPr>
              <a:t>Cazenovia High School</a:t>
            </a:r>
            <a:endParaRPr lang="zh-CN" altLang="en-US" sz="16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4" name="矩形 3"/>
          <p:cNvSpPr/>
          <p:nvPr/>
        </p:nvSpPr>
        <p:spPr>
          <a:xfrm>
            <a:off x="216016" y="848152"/>
            <a:ext cx="1903412" cy="1815882"/>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12 sets of DOBOT Magician, 2 sets of conveyor belts and 2 sets of vision kits, 2 sets of slide rails are incorporated into the Computer Integrated Manufacturing (CIM) class at Cazenovia High School, New York since the 2017-2018 school year. According to Chris Hurd, the CIM Instructor, with the desktop robot in the classroom, his students have learned the concepts and application of advanced robotics better and faster than ever before. </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9" name="矩形 18"/>
          <p:cNvSpPr/>
          <p:nvPr/>
        </p:nvSpPr>
        <p:spPr>
          <a:xfrm>
            <a:off x="213511" y="2975185"/>
            <a:ext cx="2579652" cy="584775"/>
          </a:xfrm>
          <a:prstGeom prst="rect">
            <a:avLst/>
          </a:prstGeom>
        </p:spPr>
        <p:txBody>
          <a:bodyPr wrap="square">
            <a:spAutoFit/>
          </a:bodyPr>
          <a:lstStyle/>
          <a:p>
            <a:r>
              <a:rPr lang="en-US" altLang="zh-CN" sz="1600" b="1" dirty="0">
                <a:solidFill>
                  <a:schemeClr val="bg2">
                    <a:lumMod val="50000"/>
                  </a:schemeClr>
                </a:solidFill>
                <a:latin typeface="Microsoft JhengHei" panose="020B0604030504040204" pitchFamily="34" charset="-120"/>
                <a:ea typeface="Microsoft JhengHei" panose="020B0604030504040204" pitchFamily="34" charset="-120"/>
              </a:rPr>
              <a:t>Barren County High School</a:t>
            </a:r>
            <a:endParaRPr lang="zh-CN" altLang="en-US" sz="16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22" name="矩形 21"/>
          <p:cNvSpPr/>
          <p:nvPr/>
        </p:nvSpPr>
        <p:spPr>
          <a:xfrm>
            <a:off x="216015" y="3507459"/>
            <a:ext cx="3946403" cy="954107"/>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Barren County High School in Kentucky has been using DOBOT Magician in its Barren County Innovation Zone since 2018. The place is created to compliment hybrid programming offered at their high school and their Area Technology Center. The Innovation Zone provides career exploration and training for students in Engineering &amp; Design and Information Technology/Computer Science classes. These programs accommodate student interests and focus on the priority sectors for future jobs in the State.</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23" name="AutoShape 2" descr="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4" name="图片 23"/>
          <p:cNvPicPr>
            <a:picLocks noChangeAspect="1"/>
          </p:cNvPicPr>
          <p:nvPr/>
        </p:nvPicPr>
        <p:blipFill rotWithShape="1">
          <a:blip r:embed="rId5" cstate="print">
            <a:extLst>
              <a:ext uri="{28A0092B-C50C-407E-A947-70E740481C1C}">
                <a14:useLocalDpi xmlns:a14="http://schemas.microsoft.com/office/drawing/2010/main" val="0"/>
              </a:ext>
            </a:extLst>
          </a:blip>
          <a:srcRect t="25369" r="-695"/>
          <a:stretch/>
        </p:blipFill>
        <p:spPr>
          <a:xfrm>
            <a:off x="550810" y="4461566"/>
            <a:ext cx="3219556" cy="1789650"/>
          </a:xfrm>
          <a:prstGeom prst="rect">
            <a:avLst/>
          </a:prstGeom>
        </p:spPr>
      </p:pic>
      <p:sp>
        <p:nvSpPr>
          <p:cNvPr id="13" name="文本框 12"/>
          <p:cNvSpPr txBox="1"/>
          <p:nvPr/>
        </p:nvSpPr>
        <p:spPr>
          <a:xfrm>
            <a:off x="2793163" y="328850"/>
            <a:ext cx="711492" cy="33855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United States</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4" name="图片 13"/>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42891" y="394582"/>
            <a:ext cx="207089" cy="207089"/>
          </a:xfrm>
          <a:prstGeom prst="rect">
            <a:avLst/>
          </a:prstGeom>
        </p:spPr>
      </p:pic>
      <p:sp>
        <p:nvSpPr>
          <p:cNvPr id="16" name="文本框 15"/>
          <p:cNvSpPr txBox="1"/>
          <p:nvPr/>
        </p:nvSpPr>
        <p:spPr>
          <a:xfrm>
            <a:off x="2707271" y="3089313"/>
            <a:ext cx="711492" cy="33855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United States</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7" name="图片 16"/>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56999" y="3155045"/>
            <a:ext cx="207089" cy="207089"/>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51114" y="3103663"/>
            <a:ext cx="779076" cy="290373"/>
          </a:xfrm>
          <a:prstGeom prst="rect">
            <a:avLst/>
          </a:prstGeom>
        </p:spPr>
      </p:pic>
      <p:sp>
        <p:nvSpPr>
          <p:cNvPr id="18" name="文本框 17"/>
          <p:cNvSpPr txBox="1"/>
          <p:nvPr/>
        </p:nvSpPr>
        <p:spPr>
          <a:xfrm>
            <a:off x="1981429" y="6178464"/>
            <a:ext cx="451343" cy="249299"/>
          </a:xfrm>
          <a:prstGeom prst="rect">
            <a:avLst/>
          </a:prstGeom>
          <a:noFill/>
        </p:spPr>
        <p:txBody>
          <a:bodyPr wrap="square" rtlCol="0">
            <a:spAutoFit/>
          </a:bodyPr>
          <a:lstStyle/>
          <a:p>
            <a:r>
              <a:rPr lang="en-US" altLang="zh-CN" dirty="0">
                <a:solidFill>
                  <a:schemeClr val="tx1">
                    <a:lumMod val="65000"/>
                    <a:lumOff val="35000"/>
                  </a:schemeClr>
                </a:solidFill>
              </a:rPr>
              <a:t>54</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2121086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882" y="1285272"/>
            <a:ext cx="2377411" cy="1266043"/>
          </a:xfrm>
          <a:prstGeom prst="rect">
            <a:avLst/>
          </a:prstGeom>
        </p:spPr>
      </p:pic>
      <p:sp>
        <p:nvSpPr>
          <p:cNvPr id="6" name="矩形 5"/>
          <p:cNvSpPr/>
          <p:nvPr/>
        </p:nvSpPr>
        <p:spPr>
          <a:xfrm>
            <a:off x="171451" y="296039"/>
            <a:ext cx="184731" cy="249299"/>
          </a:xfrm>
          <a:prstGeom prst="rect">
            <a:avLst/>
          </a:prstGeom>
        </p:spPr>
        <p:txBody>
          <a:bodyPr wrap="none">
            <a:spAutoFit/>
          </a:bodyPr>
          <a:lstStyle/>
          <a:p>
            <a:endParaRPr lang="zh-CN" altLang="en-US" dirty="0"/>
          </a:p>
        </p:txBody>
      </p:sp>
      <p:sp>
        <p:nvSpPr>
          <p:cNvPr id="16" name="矩形 15"/>
          <p:cNvSpPr/>
          <p:nvPr/>
        </p:nvSpPr>
        <p:spPr>
          <a:xfrm>
            <a:off x="171451" y="251411"/>
            <a:ext cx="2085974" cy="338554"/>
          </a:xfrm>
          <a:prstGeom prst="rect">
            <a:avLst/>
          </a:prstGeom>
        </p:spPr>
        <p:txBody>
          <a:bodyPr wrap="square">
            <a:spAutoFit/>
          </a:bodyPr>
          <a:lstStyle/>
          <a:p>
            <a:r>
              <a:rPr lang="en-US" altLang="zh-CN" sz="1600" b="1" dirty="0" err="1">
                <a:solidFill>
                  <a:schemeClr val="bg2">
                    <a:lumMod val="50000"/>
                  </a:schemeClr>
                </a:solidFill>
                <a:latin typeface="Microsoft JhengHei" panose="020B0604030504040204" pitchFamily="34" charset="-120"/>
                <a:ea typeface="Microsoft JhengHei" panose="020B0604030504040204" pitchFamily="34" charset="-120"/>
              </a:rPr>
              <a:t>Årstad</a:t>
            </a:r>
            <a:r>
              <a:rPr lang="en-US" altLang="zh-CN" sz="1600" b="1" dirty="0">
                <a:solidFill>
                  <a:schemeClr val="bg2">
                    <a:lumMod val="50000"/>
                  </a:schemeClr>
                </a:solidFill>
                <a:latin typeface="Microsoft JhengHei" panose="020B0604030504040204" pitchFamily="34" charset="-120"/>
                <a:ea typeface="Microsoft JhengHei" panose="020B0604030504040204" pitchFamily="34" charset="-120"/>
              </a:rPr>
              <a:t> High School</a:t>
            </a:r>
            <a:endParaRPr lang="zh-CN" altLang="en-US" sz="16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9" name="矩形 8"/>
          <p:cNvSpPr/>
          <p:nvPr/>
        </p:nvSpPr>
        <p:spPr>
          <a:xfrm>
            <a:off x="171451" y="655869"/>
            <a:ext cx="3874769" cy="584775"/>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16 sets of DOBOT Magician are used the programming, electronics and robotics courses at </a:t>
            </a:r>
            <a:r>
              <a:rPr lang="en-US" altLang="zh-CN" sz="800" dirty="0" err="1">
                <a:solidFill>
                  <a:schemeClr val="bg2">
                    <a:lumMod val="50000"/>
                  </a:schemeClr>
                </a:solidFill>
                <a:latin typeface="Microsoft JhengHei" panose="020B0604030504040204" pitchFamily="34" charset="-120"/>
                <a:ea typeface="Microsoft JhengHei" panose="020B0604030504040204" pitchFamily="34" charset="-120"/>
              </a:rPr>
              <a:t>Årstad</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 High School in Norway. The course targets students aged 16-20 who have 4 classes per week for a whole school year. One class may include 20-25 students and 2 students share one robot. </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21" name="矩形 20"/>
          <p:cNvSpPr/>
          <p:nvPr/>
        </p:nvSpPr>
        <p:spPr>
          <a:xfrm>
            <a:off x="171450" y="2757864"/>
            <a:ext cx="2518363" cy="523220"/>
          </a:xfrm>
          <a:prstGeom prst="rect">
            <a:avLst/>
          </a:prstGeom>
        </p:spPr>
        <p:txBody>
          <a:bodyPr wrap="square">
            <a:spAutoFit/>
          </a:bodyPr>
          <a:lstStyle/>
          <a:p>
            <a:r>
              <a:rPr lang="en-US" altLang="zh-CN" sz="1400" b="1" dirty="0">
                <a:solidFill>
                  <a:schemeClr val="bg2">
                    <a:lumMod val="50000"/>
                  </a:schemeClr>
                </a:solidFill>
                <a:latin typeface="Microsoft JhengHei" panose="020B0604030504040204" pitchFamily="34" charset="-120"/>
                <a:ea typeface="Microsoft JhengHei" panose="020B0604030504040204" pitchFamily="34" charset="-120"/>
              </a:rPr>
              <a:t>Tallinn Secondary School of Science</a:t>
            </a:r>
            <a:endParaRPr lang="zh-CN" altLang="en-US" sz="14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22" name="矩形 21"/>
          <p:cNvSpPr/>
          <p:nvPr/>
        </p:nvSpPr>
        <p:spPr>
          <a:xfrm>
            <a:off x="171450" y="3293573"/>
            <a:ext cx="4005556" cy="954107"/>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Tallinn Secondary School of Science has been using DOBOT Magician in its Innovation Lab since 2019. The laboratory aims to develop students’ engineering competencies through inquiry-based learning and practical assignments and to offer other educational institutions in Tallinn opportunities to experiment with these innovative educational tools and methods in engineering. The lab targets students aged 7–12 in Tallinn Secondary School of Science and other schools in Tallinn. </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2052" name="Picture 4" descr="http://eufin.org/media/7-26de1203186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2318" y="2766060"/>
            <a:ext cx="436073" cy="436073"/>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980" y="4242533"/>
            <a:ext cx="2603137" cy="1941322"/>
          </a:xfrm>
          <a:prstGeom prst="rect">
            <a:avLst/>
          </a:prstGeom>
        </p:spPr>
      </p:pic>
      <p:sp>
        <p:nvSpPr>
          <p:cNvPr id="3" name="矩形 2"/>
          <p:cNvSpPr/>
          <p:nvPr/>
        </p:nvSpPr>
        <p:spPr>
          <a:xfrm>
            <a:off x="2656475" y="323712"/>
            <a:ext cx="572593" cy="215444"/>
          </a:xfrm>
          <a:prstGeom prst="rect">
            <a:avLst/>
          </a:prstGeom>
        </p:spPr>
        <p:txBody>
          <a:bodyPr wrap="none">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Norway</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2" name="图片 11"/>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25357" y="325760"/>
            <a:ext cx="207089" cy="207089"/>
          </a:xfrm>
          <a:prstGeom prst="rect">
            <a:avLst/>
          </a:prstGeom>
        </p:spPr>
      </p:pic>
      <p:sp>
        <p:nvSpPr>
          <p:cNvPr id="13" name="矩形 12"/>
          <p:cNvSpPr/>
          <p:nvPr/>
        </p:nvSpPr>
        <p:spPr>
          <a:xfrm>
            <a:off x="2787593" y="2908306"/>
            <a:ext cx="546945" cy="215444"/>
          </a:xfrm>
          <a:prstGeom prst="rect">
            <a:avLst/>
          </a:prstGeom>
        </p:spPr>
        <p:txBody>
          <a:bodyPr wrap="none">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Estonia</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4" name="图片 1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56475" y="2910354"/>
            <a:ext cx="207089" cy="207089"/>
          </a:xfrm>
          <a:prstGeom prst="rect">
            <a:avLst/>
          </a:prstGeom>
        </p:spPr>
      </p:pic>
      <p:sp>
        <p:nvSpPr>
          <p:cNvPr id="17" name="文本框 16">
            <a:extLst>
              <a:ext uri="{FF2B5EF4-FFF2-40B4-BE49-F238E27FC236}">
                <a16:creationId xmlns:a16="http://schemas.microsoft.com/office/drawing/2014/main" id="{51BB6ADD-618C-4748-8F90-7786790C14E2}"/>
              </a:ext>
            </a:extLst>
          </p:cNvPr>
          <p:cNvSpPr txBox="1"/>
          <p:nvPr/>
        </p:nvSpPr>
        <p:spPr>
          <a:xfrm>
            <a:off x="3265263" y="306328"/>
            <a:ext cx="861575" cy="253916"/>
          </a:xfrm>
          <a:prstGeom prst="rect">
            <a:avLst/>
          </a:prstGeom>
          <a:noFill/>
        </p:spPr>
        <p:txBody>
          <a:bodyPr wrap="square">
            <a:spAutoFit/>
          </a:bodyPr>
          <a:lstStyle/>
          <a:p>
            <a:pPr algn="dist"/>
            <a:r>
              <a:rPr lang="en-US" altLang="zh-CN" sz="1050" b="1" dirty="0" err="1">
                <a:solidFill>
                  <a:schemeClr val="bg2">
                    <a:lumMod val="50000"/>
                  </a:schemeClr>
                </a:solidFill>
                <a:latin typeface="Arial Black" panose="020B0A04020102020204" pitchFamily="34" charset="0"/>
                <a:ea typeface="Microsoft JhengHei" panose="020B0604030504040204" pitchFamily="34" charset="-120"/>
              </a:rPr>
              <a:t>Årstad</a:t>
            </a:r>
            <a:endParaRPr lang="zh-CN" altLang="en-US" dirty="0">
              <a:latin typeface="Arial Black" panose="020B0A04020102020204" pitchFamily="34" charset="0"/>
            </a:endParaRPr>
          </a:p>
        </p:txBody>
      </p:sp>
      <p:sp>
        <p:nvSpPr>
          <p:cNvPr id="15" name="文本框 14"/>
          <p:cNvSpPr txBox="1"/>
          <p:nvPr/>
        </p:nvSpPr>
        <p:spPr>
          <a:xfrm>
            <a:off x="1981429" y="6178464"/>
            <a:ext cx="451343" cy="249299"/>
          </a:xfrm>
          <a:prstGeom prst="rect">
            <a:avLst/>
          </a:prstGeom>
          <a:noFill/>
        </p:spPr>
        <p:txBody>
          <a:bodyPr wrap="square" rtlCol="0">
            <a:spAutoFit/>
          </a:bodyPr>
          <a:lstStyle/>
          <a:p>
            <a:r>
              <a:rPr lang="en-US" altLang="zh-CN" dirty="0">
                <a:solidFill>
                  <a:schemeClr val="tx1">
                    <a:lumMod val="65000"/>
                    <a:lumOff val="35000"/>
                  </a:schemeClr>
                </a:solidFill>
              </a:rPr>
              <a:t>55</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3508893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Robotic Arms pic 1.JPG"/>
          <p:cNvSpPr>
            <a:spLocks noChangeAspect="1" noChangeArrowheads="1"/>
          </p:cNvSpPr>
          <p:nvPr/>
        </p:nvSpPr>
        <p:spPr bwMode="auto">
          <a:xfrm>
            <a:off x="-68440" y="-72948"/>
            <a:ext cx="107990" cy="1079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2397" tIns="16198" rIns="32397" bIns="16198" numCol="1" anchor="t" anchorCtr="0" compatLnSpc="1">
            <a:prstTxWarp prst="textNoShape">
              <a:avLst/>
            </a:prstTxWarp>
          </a:bodyPr>
          <a:lstStyle/>
          <a:p>
            <a:endParaRPr lang="zh-CN" altLang="en-US" sz="361"/>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484" y="1546905"/>
            <a:ext cx="1958103" cy="1468577"/>
          </a:xfrm>
          <a:prstGeom prst="rect">
            <a:avLst/>
          </a:prstGeom>
        </p:spPr>
      </p:pic>
      <p:sp>
        <p:nvSpPr>
          <p:cNvPr id="5" name="文本框 4"/>
          <p:cNvSpPr txBox="1"/>
          <p:nvPr/>
        </p:nvSpPr>
        <p:spPr>
          <a:xfrm>
            <a:off x="156084" y="276869"/>
            <a:ext cx="2794839" cy="307777"/>
          </a:xfrm>
          <a:prstGeom prst="rect">
            <a:avLst/>
          </a:prstGeom>
          <a:noFill/>
        </p:spPr>
        <p:txBody>
          <a:bodyPr wrap="square" rtlCol="0">
            <a:spAutoFit/>
          </a:bodyPr>
          <a:lstStyle>
            <a:defPPr>
              <a:defRPr lang="zh-CN"/>
            </a:defPPr>
            <a:lvl1pPr>
              <a:defRPr sz="4800">
                <a:solidFill>
                  <a:srgbClr val="404040"/>
                </a:solidFill>
                <a:latin typeface="微软雅黑" panose="020B0503020204020204" pitchFamily="34" charset="-122"/>
                <a:ea typeface="微软雅黑" panose="020B0503020204020204" pitchFamily="34" charset="-122"/>
              </a:defRPr>
            </a:lvl1pPr>
          </a:lstStyle>
          <a:p>
            <a:r>
              <a:rPr lang="zh-CN" altLang="en-US" sz="1400" dirty="0">
                <a:solidFill>
                  <a:schemeClr val="bg2">
                    <a:lumMod val="50000"/>
                  </a:schemeClr>
                </a:solidFill>
              </a:rPr>
              <a:t>Institut 4.0 </a:t>
            </a:r>
            <a:r>
              <a:rPr lang="en-US" altLang="zh-CN" sz="1400" dirty="0">
                <a:solidFill>
                  <a:schemeClr val="bg2">
                    <a:lumMod val="50000"/>
                  </a:schemeClr>
                </a:solidFill>
              </a:rPr>
              <a:t>T</a:t>
            </a:r>
            <a:r>
              <a:rPr lang="zh-CN" altLang="en-US" sz="1400" dirty="0">
                <a:solidFill>
                  <a:schemeClr val="bg2">
                    <a:lumMod val="50000"/>
                  </a:schemeClr>
                </a:solidFill>
              </a:rPr>
              <a:t>raining </a:t>
            </a:r>
            <a:r>
              <a:rPr lang="en-US" altLang="zh-CN" sz="1400" dirty="0">
                <a:solidFill>
                  <a:schemeClr val="bg2">
                    <a:lumMod val="50000"/>
                  </a:schemeClr>
                </a:solidFill>
              </a:rPr>
              <a:t>S</a:t>
            </a:r>
            <a:r>
              <a:rPr lang="zh-CN" altLang="en-US" sz="1400" dirty="0">
                <a:solidFill>
                  <a:schemeClr val="bg2">
                    <a:lumMod val="50000"/>
                  </a:schemeClr>
                </a:solidFill>
              </a:rPr>
              <a:t>chool</a:t>
            </a:r>
            <a:endParaRPr lang="zh-CN" altLang="en-US" sz="1400" b="1"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067" y="4596492"/>
            <a:ext cx="2527041" cy="1520507"/>
          </a:xfrm>
          <a:prstGeom prst="rect">
            <a:avLst/>
          </a:prstGeom>
        </p:spPr>
      </p:pic>
      <p:sp>
        <p:nvSpPr>
          <p:cNvPr id="7" name="矩形 6"/>
          <p:cNvSpPr/>
          <p:nvPr/>
        </p:nvSpPr>
        <p:spPr>
          <a:xfrm>
            <a:off x="186768" y="3157400"/>
            <a:ext cx="2481833" cy="523220"/>
          </a:xfrm>
          <a:prstGeom prst="rect">
            <a:avLst/>
          </a:prstGeom>
        </p:spPr>
        <p:txBody>
          <a:bodyPr wrap="square">
            <a:spAutoFit/>
          </a:bodyPr>
          <a:lstStyle/>
          <a:p>
            <a:r>
              <a:rPr lang="zh-CN" altLang="en-US" sz="1400" b="1" dirty="0">
                <a:solidFill>
                  <a:schemeClr val="bg2">
                    <a:lumMod val="50000"/>
                  </a:schemeClr>
                </a:solidFill>
                <a:latin typeface="Microsoft JhengHei" panose="020B0604030504040204" pitchFamily="34" charset="-120"/>
                <a:ea typeface="Microsoft JhengHei" panose="020B0604030504040204" pitchFamily="34" charset="-120"/>
              </a:rPr>
              <a:t>IES Eduardo Merello High School</a:t>
            </a:r>
          </a:p>
        </p:txBody>
      </p:sp>
      <p:sp>
        <p:nvSpPr>
          <p:cNvPr id="9" name="矩形 8"/>
          <p:cNvSpPr/>
          <p:nvPr/>
        </p:nvSpPr>
        <p:spPr>
          <a:xfrm>
            <a:off x="186768" y="3620383"/>
            <a:ext cx="4010582" cy="1015663"/>
          </a:xfrm>
          <a:prstGeom prst="rect">
            <a:avLst/>
          </a:prstGeom>
          <a:noFill/>
        </p:spPr>
        <p:txBody>
          <a:bodyPr wrap="square" rtlCol="0">
            <a:spAutoFit/>
          </a:bodyPr>
          <a:lstStyle/>
          <a:p>
            <a:pPr algn="just">
              <a:lnSpc>
                <a:spcPct val="150000"/>
              </a:lnSpc>
            </a:pPr>
            <a:r>
              <a:rPr lang="en-US" altLang="zh-CN" sz="800" dirty="0">
                <a:solidFill>
                  <a:schemeClr val="bg2">
                    <a:lumMod val="50000"/>
                  </a:schemeClr>
                </a:solidFill>
                <a:latin typeface="微软雅黑" panose="020B0503020204020204" pitchFamily="34" charset="-122"/>
                <a:ea typeface="微软雅黑" panose="020B0503020204020204" pitchFamily="34" charset="-122"/>
              </a:rPr>
              <a:t>Multiple sets of DOBOT Magicians have been used as part of the GM Electromechanical Maintenance Project course at IES Eduardo </a:t>
            </a:r>
            <a:r>
              <a:rPr lang="en-US" altLang="zh-CN" sz="800" dirty="0" err="1">
                <a:solidFill>
                  <a:schemeClr val="bg2">
                    <a:lumMod val="50000"/>
                  </a:schemeClr>
                </a:solidFill>
                <a:latin typeface="微软雅黑" panose="020B0503020204020204" pitchFamily="34" charset="-122"/>
                <a:ea typeface="微软雅黑" panose="020B0503020204020204" pitchFamily="34" charset="-122"/>
              </a:rPr>
              <a:t>Merello</a:t>
            </a:r>
            <a:r>
              <a:rPr lang="en-US" altLang="zh-CN" sz="800" dirty="0">
                <a:solidFill>
                  <a:schemeClr val="bg2">
                    <a:lumMod val="50000"/>
                  </a:schemeClr>
                </a:solidFill>
                <a:latin typeface="微软雅黑" panose="020B0503020204020204" pitchFamily="34" charset="-122"/>
                <a:ea typeface="微软雅黑" panose="020B0503020204020204" pitchFamily="34" charset="-122"/>
              </a:rPr>
              <a:t> High School since the 2019-2020 academic year. DOBOT Magician is brought in to help students learn better beyond theory and concepts of mechanical engineering. </a:t>
            </a:r>
            <a:endParaRPr lang="zh-CN" altLang="en-US" sz="8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156084" y="650277"/>
            <a:ext cx="3972941" cy="830997"/>
          </a:xfrm>
          <a:prstGeom prst="rect">
            <a:avLst/>
          </a:prstGeom>
          <a:noFill/>
        </p:spPr>
        <p:txBody>
          <a:bodyPr wrap="square" rtlCol="0">
            <a:spAutoFit/>
          </a:bodyPr>
          <a:lstStyle/>
          <a:p>
            <a:pPr algn="just">
              <a:lnSpc>
                <a:spcPct val="150000"/>
              </a:lnSpc>
            </a:pPr>
            <a:r>
              <a:rPr lang="zh-CN" altLang="en-US" sz="800" dirty="0">
                <a:solidFill>
                  <a:schemeClr val="bg2">
                    <a:lumMod val="50000"/>
                  </a:schemeClr>
                </a:solidFill>
                <a:latin typeface="微软雅黑" panose="020B0503020204020204" pitchFamily="34" charset="-122"/>
                <a:ea typeface="微软雅黑" panose="020B0503020204020204" pitchFamily="34" charset="-122"/>
              </a:rPr>
              <a:t>The Institut 4.0 </a:t>
            </a:r>
            <a:r>
              <a:rPr lang="en-US" altLang="zh-CN" sz="800" dirty="0">
                <a:solidFill>
                  <a:schemeClr val="bg2">
                    <a:lumMod val="50000"/>
                  </a:schemeClr>
                </a:solidFill>
                <a:latin typeface="微软雅黑" panose="020B0503020204020204" pitchFamily="34" charset="-122"/>
                <a:ea typeface="微软雅黑" panose="020B0503020204020204" pitchFamily="34" charset="-122"/>
              </a:rPr>
              <a:t>T</a:t>
            </a:r>
            <a:r>
              <a:rPr lang="zh-CN" altLang="en-US" sz="800" dirty="0">
                <a:solidFill>
                  <a:schemeClr val="bg2">
                    <a:lumMod val="50000"/>
                  </a:schemeClr>
                </a:solidFill>
                <a:latin typeface="微软雅黑" panose="020B0503020204020204" pitchFamily="34" charset="-122"/>
                <a:ea typeface="微软雅黑" panose="020B0503020204020204" pitchFamily="34" charset="-122"/>
              </a:rPr>
              <a:t>raining </a:t>
            </a:r>
            <a:r>
              <a:rPr lang="en-US" altLang="zh-CN" sz="800" dirty="0">
                <a:solidFill>
                  <a:schemeClr val="bg2">
                    <a:lumMod val="50000"/>
                  </a:schemeClr>
                </a:solidFill>
                <a:latin typeface="微软雅黑" panose="020B0503020204020204" pitchFamily="34" charset="-122"/>
                <a:ea typeface="微软雅黑" panose="020B0503020204020204" pitchFamily="34" charset="-122"/>
              </a:rPr>
              <a:t>S</a:t>
            </a:r>
            <a:r>
              <a:rPr lang="zh-CN" altLang="en-US" sz="800" dirty="0">
                <a:solidFill>
                  <a:schemeClr val="bg2">
                    <a:lumMod val="50000"/>
                  </a:schemeClr>
                </a:solidFill>
                <a:latin typeface="微软雅黑" panose="020B0503020204020204" pitchFamily="34" charset="-122"/>
                <a:ea typeface="微软雅黑" panose="020B0503020204020204" pitchFamily="34" charset="-122"/>
              </a:rPr>
              <a:t>chool uses D</a:t>
            </a:r>
            <a:r>
              <a:rPr lang="en-US" altLang="zh-CN" sz="800" dirty="0">
                <a:solidFill>
                  <a:schemeClr val="bg2">
                    <a:lumMod val="50000"/>
                  </a:schemeClr>
                </a:solidFill>
                <a:latin typeface="微软雅黑" panose="020B0503020204020204" pitchFamily="34" charset="-122"/>
                <a:ea typeface="微软雅黑" panose="020B0503020204020204" pitchFamily="34" charset="-122"/>
              </a:rPr>
              <a:t>OBOT</a:t>
            </a:r>
            <a:r>
              <a:rPr lang="zh-CN" altLang="en-US" sz="800" dirty="0">
                <a:solidFill>
                  <a:schemeClr val="bg2">
                    <a:lumMod val="50000"/>
                  </a:schemeClr>
                </a:solidFill>
                <a:latin typeface="微软雅黑" panose="020B0503020204020204" pitchFamily="34" charset="-122"/>
                <a:ea typeface="微软雅黑" panose="020B0503020204020204" pitchFamily="34" charset="-122"/>
              </a:rPr>
              <a:t> Magician to develop basic</a:t>
            </a:r>
            <a:r>
              <a:rPr lang="en-US" altLang="zh-CN" sz="800" dirty="0">
                <a:solidFill>
                  <a:schemeClr val="bg2">
                    <a:lumMod val="50000"/>
                  </a:schemeClr>
                </a:solidFill>
                <a:latin typeface="微软雅黑" panose="020B0503020204020204" pitchFamily="34" charset="-122"/>
                <a:ea typeface="微软雅黑" panose="020B0503020204020204" pitchFamily="34" charset="-122"/>
              </a:rPr>
              <a:t> </a:t>
            </a:r>
            <a:r>
              <a:rPr lang="zh-CN" altLang="en-US" sz="800" dirty="0">
                <a:solidFill>
                  <a:schemeClr val="bg2">
                    <a:lumMod val="50000"/>
                  </a:schemeClr>
                </a:solidFill>
                <a:latin typeface="微软雅黑" panose="020B0503020204020204" pitchFamily="34" charset="-122"/>
                <a:ea typeface="微软雅黑" panose="020B0503020204020204" pitchFamily="34" charset="-122"/>
              </a:rPr>
              <a:t>courses </a:t>
            </a:r>
            <a:r>
              <a:rPr lang="en-US" altLang="zh-CN" sz="800" dirty="0">
                <a:solidFill>
                  <a:schemeClr val="bg2">
                    <a:lumMod val="50000"/>
                  </a:schemeClr>
                </a:solidFill>
                <a:latin typeface="微软雅黑" panose="020B0503020204020204" pitchFamily="34" charset="-122"/>
                <a:ea typeface="微软雅黑" panose="020B0503020204020204" pitchFamily="34" charset="-122"/>
              </a:rPr>
              <a:t>for </a:t>
            </a:r>
            <a:r>
              <a:rPr lang="zh-CN" altLang="en-US" sz="800" dirty="0">
                <a:solidFill>
                  <a:schemeClr val="bg2">
                    <a:lumMod val="50000"/>
                  </a:schemeClr>
                </a:solidFill>
                <a:latin typeface="微软雅黑" panose="020B0503020204020204" pitchFamily="34" charset="-122"/>
                <a:ea typeface="微软雅黑" panose="020B0503020204020204" pitchFamily="34" charset="-122"/>
              </a:rPr>
              <a:t>robot</a:t>
            </a:r>
            <a:r>
              <a:rPr lang="en-US" altLang="zh-CN" sz="800" dirty="0" err="1">
                <a:solidFill>
                  <a:schemeClr val="bg2">
                    <a:lumMod val="50000"/>
                  </a:schemeClr>
                </a:solidFill>
                <a:latin typeface="微软雅黑" panose="020B0503020204020204" pitchFamily="34" charset="-122"/>
                <a:ea typeface="微软雅黑" panose="020B0503020204020204" pitchFamily="34" charset="-122"/>
              </a:rPr>
              <a:t>ics</a:t>
            </a:r>
            <a:r>
              <a:rPr lang="en-US" altLang="zh-CN" sz="800" dirty="0">
                <a:solidFill>
                  <a:schemeClr val="bg2">
                    <a:lumMod val="50000"/>
                  </a:schemeClr>
                </a:solidFill>
                <a:latin typeface="微软雅黑" panose="020B0503020204020204" pitchFamily="34" charset="-122"/>
                <a:ea typeface="微软雅黑" panose="020B0503020204020204" pitchFamily="34" charset="-122"/>
              </a:rPr>
              <a:t> and industry 4.0. The course </a:t>
            </a:r>
            <a:r>
              <a:rPr lang="zh-CN" altLang="en-US" sz="800" dirty="0">
                <a:solidFill>
                  <a:schemeClr val="bg2">
                    <a:lumMod val="50000"/>
                  </a:schemeClr>
                </a:solidFill>
                <a:latin typeface="微软雅黑" panose="020B0503020204020204" pitchFamily="34" charset="-122"/>
                <a:ea typeface="微软雅黑" panose="020B0503020204020204" pitchFamily="34" charset="-122"/>
              </a:rPr>
              <a:t>target</a:t>
            </a:r>
            <a:r>
              <a:rPr lang="en-US" altLang="zh-CN" sz="800" dirty="0">
                <a:solidFill>
                  <a:schemeClr val="bg2">
                    <a:lumMod val="50000"/>
                  </a:schemeClr>
                </a:solidFill>
                <a:latin typeface="微软雅黑" panose="020B0503020204020204" pitchFamily="34" charset="-122"/>
                <a:ea typeface="微软雅黑" panose="020B0503020204020204" pitchFamily="34" charset="-122"/>
              </a:rPr>
              <a:t>s</a:t>
            </a:r>
            <a:r>
              <a:rPr lang="zh-CN" altLang="en-US" sz="800" dirty="0">
                <a:solidFill>
                  <a:schemeClr val="bg2">
                    <a:lumMod val="50000"/>
                  </a:schemeClr>
                </a:solidFill>
                <a:latin typeface="微软雅黑" panose="020B0503020204020204" pitchFamily="34" charset="-122"/>
                <a:ea typeface="微软雅黑" panose="020B0503020204020204" pitchFamily="34" charset="-122"/>
              </a:rPr>
              <a:t> students aged 10-12</a:t>
            </a:r>
            <a:r>
              <a:rPr lang="en-US" altLang="zh-CN" sz="800" dirty="0">
                <a:solidFill>
                  <a:schemeClr val="bg2">
                    <a:lumMod val="50000"/>
                  </a:schemeClr>
                </a:solidFill>
                <a:latin typeface="微软雅黑" panose="020B0503020204020204" pitchFamily="34" charset="-122"/>
                <a:ea typeface="微软雅黑" panose="020B0503020204020204" pitchFamily="34" charset="-122"/>
              </a:rPr>
              <a:t>.</a:t>
            </a:r>
            <a:r>
              <a:rPr lang="zh-CN" altLang="en-US" sz="800" dirty="0">
                <a:solidFill>
                  <a:schemeClr val="bg2">
                    <a:lumMod val="50000"/>
                  </a:schemeClr>
                </a:solidFill>
                <a:latin typeface="微软雅黑" panose="020B0503020204020204" pitchFamily="34" charset="-122"/>
                <a:ea typeface="微软雅黑" panose="020B0503020204020204" pitchFamily="34" charset="-122"/>
              </a:rPr>
              <a:t> </a:t>
            </a:r>
            <a:r>
              <a:rPr lang="en-US" altLang="zh-CN" sz="800" dirty="0">
                <a:solidFill>
                  <a:schemeClr val="bg2">
                    <a:lumMod val="50000"/>
                  </a:schemeClr>
                </a:solidFill>
                <a:latin typeface="微软雅黑" panose="020B0503020204020204" pitchFamily="34" charset="-122"/>
                <a:ea typeface="微软雅黑" panose="020B0503020204020204" pitchFamily="34" charset="-122"/>
              </a:rPr>
              <a:t>The instructor</a:t>
            </a:r>
            <a:r>
              <a:rPr lang="zh-CN" altLang="en-US" sz="800" dirty="0">
                <a:solidFill>
                  <a:schemeClr val="bg2">
                    <a:lumMod val="50000"/>
                  </a:schemeClr>
                </a:solidFill>
                <a:latin typeface="微软雅黑" panose="020B0503020204020204" pitchFamily="34" charset="-122"/>
                <a:ea typeface="微软雅黑" panose="020B0503020204020204" pitchFamily="34" charset="-122"/>
              </a:rPr>
              <a:t> </a:t>
            </a:r>
            <a:r>
              <a:rPr lang="en-US" altLang="zh-CN" sz="800" dirty="0">
                <a:solidFill>
                  <a:schemeClr val="bg2">
                    <a:lumMod val="50000"/>
                  </a:schemeClr>
                </a:solidFill>
                <a:latin typeface="微软雅黑" panose="020B0503020204020204" pitchFamily="34" charset="-122"/>
                <a:ea typeface="微软雅黑" panose="020B0503020204020204" pitchFamily="34" charset="-122"/>
              </a:rPr>
              <a:t>uses the robots</a:t>
            </a:r>
            <a:r>
              <a:rPr lang="zh-CN" altLang="en-US" sz="800" dirty="0">
                <a:solidFill>
                  <a:schemeClr val="bg2">
                    <a:lumMod val="50000"/>
                  </a:schemeClr>
                </a:solidFill>
                <a:latin typeface="微软雅黑" panose="020B0503020204020204" pitchFamily="34" charset="-122"/>
                <a:ea typeface="微软雅黑" panose="020B0503020204020204" pitchFamily="34" charset="-122"/>
              </a:rPr>
              <a:t> and conveyor belt</a:t>
            </a:r>
            <a:r>
              <a:rPr lang="en-US" altLang="zh-CN" sz="800" dirty="0">
                <a:solidFill>
                  <a:schemeClr val="bg2">
                    <a:lumMod val="50000"/>
                  </a:schemeClr>
                </a:solidFill>
                <a:latin typeface="微软雅黑" panose="020B0503020204020204" pitchFamily="34" charset="-122"/>
                <a:ea typeface="微软雅黑" panose="020B0503020204020204" pitchFamily="34" charset="-122"/>
              </a:rPr>
              <a:t>s</a:t>
            </a:r>
            <a:r>
              <a:rPr lang="zh-CN" altLang="en-US" sz="800" dirty="0">
                <a:solidFill>
                  <a:schemeClr val="bg2">
                    <a:lumMod val="50000"/>
                  </a:schemeClr>
                </a:solidFill>
                <a:latin typeface="微软雅黑" panose="020B0503020204020204" pitchFamily="34" charset="-122"/>
                <a:ea typeface="微软雅黑" panose="020B0503020204020204" pitchFamily="34" charset="-122"/>
              </a:rPr>
              <a:t> </a:t>
            </a:r>
            <a:r>
              <a:rPr lang="en-US" altLang="zh-CN" sz="800" dirty="0">
                <a:solidFill>
                  <a:schemeClr val="bg2">
                    <a:lumMod val="50000"/>
                  </a:schemeClr>
                </a:solidFill>
                <a:latin typeface="微软雅黑" panose="020B0503020204020204" pitchFamily="34" charset="-122"/>
                <a:ea typeface="微软雅黑" panose="020B0503020204020204" pitchFamily="34" charset="-122"/>
              </a:rPr>
              <a:t>to build industry 4.0 assembly line to show student show modern manufacturing works</a:t>
            </a:r>
            <a:r>
              <a:rPr lang="zh-CN" altLang="en-US" sz="800" dirty="0">
                <a:solidFill>
                  <a:schemeClr val="bg2">
                    <a:lumMod val="50000"/>
                  </a:schemeClr>
                </a:solidFill>
                <a:latin typeface="微软雅黑" panose="020B0503020204020204" pitchFamily="34" charset="-122"/>
                <a:ea typeface="微软雅黑" panose="020B0503020204020204" pitchFamily="34" charset="-122"/>
              </a:rPr>
              <a:t>. </a:t>
            </a:r>
          </a:p>
        </p:txBody>
      </p:sp>
      <p:sp>
        <p:nvSpPr>
          <p:cNvPr id="10" name="矩形 9"/>
          <p:cNvSpPr/>
          <p:nvPr/>
        </p:nvSpPr>
        <p:spPr>
          <a:xfrm>
            <a:off x="3032713" y="330508"/>
            <a:ext cx="604653" cy="215444"/>
          </a:xfrm>
          <a:prstGeom prst="rect">
            <a:avLst/>
          </a:prstGeom>
        </p:spPr>
        <p:txBody>
          <a:bodyPr wrap="none">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Slovenia</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1" name="图片 1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93744" y="320062"/>
            <a:ext cx="207089" cy="207089"/>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86569" y="3158292"/>
            <a:ext cx="642456" cy="329794"/>
          </a:xfrm>
          <a:prstGeom prst="rect">
            <a:avLst/>
          </a:prstGeom>
        </p:spPr>
      </p:pic>
      <p:sp>
        <p:nvSpPr>
          <p:cNvPr id="14" name="矩形 13"/>
          <p:cNvSpPr/>
          <p:nvPr/>
        </p:nvSpPr>
        <p:spPr>
          <a:xfrm>
            <a:off x="2963726" y="3275238"/>
            <a:ext cx="460382" cy="215444"/>
          </a:xfrm>
          <a:prstGeom prst="rect">
            <a:avLst/>
          </a:prstGeom>
        </p:spPr>
        <p:txBody>
          <a:bodyPr wrap="none">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Spain</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5" name="图片 14"/>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24757" y="3264792"/>
            <a:ext cx="207089" cy="207089"/>
          </a:xfrm>
          <a:prstGeom prst="rect">
            <a:avLst/>
          </a:prstGeom>
        </p:spPr>
      </p:pic>
      <p:pic>
        <p:nvPicPr>
          <p:cNvPr id="16" name="图片 15">
            <a:extLst>
              <a:ext uri="{FF2B5EF4-FFF2-40B4-BE49-F238E27FC236}">
                <a16:creationId xmlns:a16="http://schemas.microsoft.com/office/drawing/2014/main" id="{4BCC6DAC-0A8B-4820-A315-1F4937E75AA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6499" y="238231"/>
            <a:ext cx="392576" cy="392576"/>
          </a:xfrm>
          <a:prstGeom prst="rect">
            <a:avLst/>
          </a:prstGeom>
        </p:spPr>
      </p:pic>
      <p:sp>
        <p:nvSpPr>
          <p:cNvPr id="17" name="文本框 16"/>
          <p:cNvSpPr txBox="1"/>
          <p:nvPr/>
        </p:nvSpPr>
        <p:spPr>
          <a:xfrm>
            <a:off x="1981429" y="6178464"/>
            <a:ext cx="451343" cy="249299"/>
          </a:xfrm>
          <a:prstGeom prst="rect">
            <a:avLst/>
          </a:prstGeom>
          <a:noFill/>
        </p:spPr>
        <p:txBody>
          <a:bodyPr wrap="square" rtlCol="0">
            <a:spAutoFit/>
          </a:bodyPr>
          <a:lstStyle/>
          <a:p>
            <a:r>
              <a:rPr lang="en-US" altLang="zh-CN" dirty="0">
                <a:solidFill>
                  <a:schemeClr val="tx1">
                    <a:lumMod val="65000"/>
                    <a:lumOff val="35000"/>
                  </a:schemeClr>
                </a:solidFill>
              </a:rPr>
              <a:t>56</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2549776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QSTSS Boy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642"/>
          <a:stretch/>
        </p:blipFill>
        <p:spPr bwMode="auto">
          <a:xfrm>
            <a:off x="919643" y="1733541"/>
            <a:ext cx="2449507" cy="134268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71919" y="200473"/>
            <a:ext cx="2464602" cy="523220"/>
          </a:xfrm>
          <a:prstGeom prst="rect">
            <a:avLst/>
          </a:prstGeom>
          <a:noFill/>
        </p:spPr>
        <p:txBody>
          <a:bodyPr wrap="square" rtlCol="0">
            <a:spAutoFit/>
          </a:bodyPr>
          <a:lstStyle>
            <a:defPPr>
              <a:defRPr lang="zh-CN"/>
            </a:defPPr>
            <a:lvl1pPr>
              <a:defRPr sz="4800">
                <a:solidFill>
                  <a:srgbClr val="404040"/>
                </a:solidFill>
                <a:latin typeface="微软雅黑" panose="020B0503020204020204" pitchFamily="34" charset="-122"/>
                <a:ea typeface="微软雅黑" panose="020B0503020204020204" pitchFamily="34" charset="-122"/>
              </a:defRPr>
            </a:lvl1pPr>
          </a:lstStyle>
          <a:p>
            <a:r>
              <a:rPr lang="en-US" altLang="zh-CN" sz="1400" dirty="0">
                <a:solidFill>
                  <a:schemeClr val="bg2">
                    <a:lumMod val="50000"/>
                  </a:schemeClr>
                </a:solidFill>
                <a:latin typeface="Arial Unicode MS" panose="020B0604020202020204" pitchFamily="34" charset="-122"/>
                <a:ea typeface="Arial Unicode MS" panose="020B0604020202020204" pitchFamily="34" charset="-122"/>
                <a:cs typeface="Arial Unicode MS" panose="020B0604020202020204" pitchFamily="34" charset="-122"/>
              </a:rPr>
              <a:t>Qatar Science &amp; Technology Secondary School for Boys </a:t>
            </a:r>
            <a:endParaRPr lang="zh-CN" altLang="en-US" sz="1275" b="1" dirty="0"/>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b="6276"/>
          <a:stretch/>
        </p:blipFill>
        <p:spPr>
          <a:xfrm>
            <a:off x="947405" y="4910693"/>
            <a:ext cx="2421745" cy="1276729"/>
          </a:xfrm>
          <a:prstGeom prst="rect">
            <a:avLst/>
          </a:prstGeom>
        </p:spPr>
      </p:pic>
      <p:sp>
        <p:nvSpPr>
          <p:cNvPr id="2" name="矩形 1"/>
          <p:cNvSpPr/>
          <p:nvPr/>
        </p:nvSpPr>
        <p:spPr>
          <a:xfrm>
            <a:off x="169607" y="3692350"/>
            <a:ext cx="3977340" cy="1034129"/>
          </a:xfrm>
          <a:prstGeom prst="rect">
            <a:avLst/>
          </a:prstGeom>
        </p:spPr>
        <p:txBody>
          <a:bodyPr wrap="square">
            <a:spAutoFit/>
          </a:bodyPr>
          <a:lstStyle/>
          <a:p>
            <a:pPr algn="just"/>
            <a:r>
              <a:rPr lang="zh-CN" altLang="en-US" dirty="0">
                <a:solidFill>
                  <a:schemeClr val="bg2">
                    <a:lumMod val="50000"/>
                  </a:schemeClr>
                </a:solidFill>
              </a:rPr>
              <a:t>GEMS Dubai American Academy incorporate</a:t>
            </a:r>
            <a:r>
              <a:rPr lang="en-US" altLang="zh-CN" dirty="0">
                <a:solidFill>
                  <a:schemeClr val="bg2">
                    <a:lumMod val="50000"/>
                  </a:schemeClr>
                </a:solidFill>
              </a:rPr>
              <a:t>s</a:t>
            </a:r>
            <a:r>
              <a:rPr lang="zh-CN" altLang="en-US" dirty="0">
                <a:solidFill>
                  <a:schemeClr val="bg2">
                    <a:lumMod val="50000"/>
                  </a:schemeClr>
                </a:solidFill>
              </a:rPr>
              <a:t> DOBOT Magician into its new Center of Excellence for Artificial Intelligence and Robotics. The Center of Excellence aims to promote educational and research in AI and Robotics. It bridges the gap between businesses and educators with a distinctive capability to harness the intellectual energy of the academic world with AI and robotics technologies.</a:t>
            </a:r>
          </a:p>
        </p:txBody>
      </p:sp>
      <p:sp>
        <p:nvSpPr>
          <p:cNvPr id="7" name="矩形 6"/>
          <p:cNvSpPr/>
          <p:nvPr/>
        </p:nvSpPr>
        <p:spPr>
          <a:xfrm>
            <a:off x="171918" y="775774"/>
            <a:ext cx="4100062" cy="877163"/>
          </a:xfrm>
          <a:prstGeom prst="rect">
            <a:avLst/>
          </a:prstGeom>
        </p:spPr>
        <p:txBody>
          <a:bodyPr wrap="square">
            <a:spAutoFit/>
          </a:bodyPr>
          <a:lstStyle/>
          <a:p>
            <a:pPr algn="just"/>
            <a:r>
              <a:rPr lang="en-US" altLang="zh-CN" dirty="0">
                <a:solidFill>
                  <a:schemeClr val="bg2">
                    <a:lumMod val="50000"/>
                  </a:schemeClr>
                </a:solidFill>
              </a:rPr>
              <a:t>A number of DOBOT Magicians are incorporated into the Robotics Lab at  Qatar Science and Technology Secondary School for Boys, a governmental, specialized scientific school that adopts an integrated educational approach based on the teaching of AI. The lab provides students a place to develop their critical thinking and problem-solving skills.</a:t>
            </a:r>
          </a:p>
        </p:txBody>
      </p:sp>
      <p:sp>
        <p:nvSpPr>
          <p:cNvPr id="14" name="矩形 13"/>
          <p:cNvSpPr/>
          <p:nvPr/>
        </p:nvSpPr>
        <p:spPr>
          <a:xfrm>
            <a:off x="125830" y="3308383"/>
            <a:ext cx="2884123" cy="307777"/>
          </a:xfrm>
          <a:prstGeom prst="rect">
            <a:avLst/>
          </a:prstGeom>
          <a:noFill/>
        </p:spPr>
        <p:txBody>
          <a:bodyPr wrap="square" rtlCol="0">
            <a:spAutoFit/>
          </a:bodyPr>
          <a:lstStyle/>
          <a:p>
            <a:r>
              <a:rPr lang="zh-CN" altLang="en-US" sz="1400" dirty="0">
                <a:solidFill>
                  <a:schemeClr val="bg2">
                    <a:lumMod val="50000"/>
                  </a:schemeClr>
                </a:solidFill>
                <a:latin typeface="Arial Unicode MS" panose="020B0604020202020204" pitchFamily="34" charset="-122"/>
                <a:ea typeface="Arial Unicode MS" panose="020B0604020202020204" pitchFamily="34" charset="-122"/>
                <a:cs typeface="Arial Unicode MS" panose="020B0604020202020204" pitchFamily="34" charset="-122"/>
              </a:rPr>
              <a:t>GEMS Dubai American Academy </a:t>
            </a:r>
          </a:p>
        </p:txBody>
      </p:sp>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l="29883" t="27811" r="29583" b="23922"/>
          <a:stretch/>
        </p:blipFill>
        <p:spPr>
          <a:xfrm>
            <a:off x="3559056" y="3232192"/>
            <a:ext cx="415833" cy="495170"/>
          </a:xfrm>
          <a:prstGeom prst="rect">
            <a:avLst/>
          </a:prstGeom>
        </p:spPr>
      </p:pic>
      <p:sp>
        <p:nvSpPr>
          <p:cNvPr id="10" name="矩形 9"/>
          <p:cNvSpPr/>
          <p:nvPr/>
        </p:nvSpPr>
        <p:spPr>
          <a:xfrm>
            <a:off x="3003200" y="393430"/>
            <a:ext cx="463588" cy="215444"/>
          </a:xfrm>
          <a:prstGeom prst="rect">
            <a:avLst/>
          </a:prstGeom>
        </p:spPr>
        <p:txBody>
          <a:bodyPr wrap="none">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Qatar</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1" name="图片 10"/>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64231" y="382984"/>
            <a:ext cx="207089" cy="207089"/>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77343" y="326193"/>
            <a:ext cx="365696" cy="365696"/>
          </a:xfrm>
          <a:prstGeom prst="rect">
            <a:avLst/>
          </a:prstGeom>
        </p:spPr>
      </p:pic>
      <p:sp>
        <p:nvSpPr>
          <p:cNvPr id="13" name="矩形 12"/>
          <p:cNvSpPr/>
          <p:nvPr/>
        </p:nvSpPr>
        <p:spPr>
          <a:xfrm>
            <a:off x="3079438" y="3386682"/>
            <a:ext cx="479618" cy="215444"/>
          </a:xfrm>
          <a:prstGeom prst="rect">
            <a:avLst/>
          </a:prstGeom>
        </p:spPr>
        <p:txBody>
          <a:bodyPr wrap="none">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Dubai</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7" name="图片 16"/>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40469" y="3376236"/>
            <a:ext cx="207089" cy="207089"/>
          </a:xfrm>
          <a:prstGeom prst="rect">
            <a:avLst/>
          </a:prstGeom>
        </p:spPr>
      </p:pic>
      <p:sp>
        <p:nvSpPr>
          <p:cNvPr id="15" name="文本框 14"/>
          <p:cNvSpPr txBox="1"/>
          <p:nvPr/>
        </p:nvSpPr>
        <p:spPr>
          <a:xfrm>
            <a:off x="1981429" y="6178464"/>
            <a:ext cx="451343" cy="249299"/>
          </a:xfrm>
          <a:prstGeom prst="rect">
            <a:avLst/>
          </a:prstGeom>
          <a:noFill/>
        </p:spPr>
        <p:txBody>
          <a:bodyPr wrap="square" rtlCol="0">
            <a:spAutoFit/>
          </a:bodyPr>
          <a:lstStyle/>
          <a:p>
            <a:r>
              <a:rPr lang="en-US" altLang="zh-CN" dirty="0">
                <a:solidFill>
                  <a:schemeClr val="tx1">
                    <a:lumMod val="65000"/>
                    <a:lumOff val="35000"/>
                  </a:schemeClr>
                </a:solidFill>
              </a:rPr>
              <a:t>57</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121332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16571" t="12013" r="3181" b="9715"/>
          <a:stretch/>
        </p:blipFill>
        <p:spPr>
          <a:xfrm>
            <a:off x="1047047" y="1939140"/>
            <a:ext cx="2159794" cy="1387614"/>
          </a:xfrm>
          <a:prstGeom prst="rect">
            <a:avLst/>
          </a:prstGeom>
          <a:noFill/>
          <a:ln>
            <a:noFill/>
          </a:ln>
        </p:spPr>
      </p:pic>
      <p:pic>
        <p:nvPicPr>
          <p:cNvPr id="14" name="图片 13">
            <a:extLst>
              <a:ext uri="{FF2B5EF4-FFF2-40B4-BE49-F238E27FC236}">
                <a16:creationId xmlns:a16="http://schemas.microsoft.com/office/drawing/2014/main" id="{2BFEC3E2-EA98-47D4-8FAF-A3598F7F05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9683" y="272174"/>
            <a:ext cx="486067" cy="473387"/>
          </a:xfrm>
          <a:prstGeom prst="rect">
            <a:avLst/>
          </a:prstGeom>
        </p:spPr>
      </p:pic>
      <p:sp>
        <p:nvSpPr>
          <p:cNvPr id="2" name="矩形 1"/>
          <p:cNvSpPr/>
          <p:nvPr/>
        </p:nvSpPr>
        <p:spPr>
          <a:xfrm>
            <a:off x="132022" y="216481"/>
            <a:ext cx="2626483" cy="584775"/>
          </a:xfrm>
          <a:prstGeom prst="rect">
            <a:avLst/>
          </a:prstGeom>
        </p:spPr>
        <p:txBody>
          <a:bodyPr wrap="square">
            <a:spAutoFit/>
          </a:bodyPr>
          <a:lstStyle/>
          <a:p>
            <a:r>
              <a:rPr lang="en-US" altLang="zh-CN" sz="1600" b="1" dirty="0">
                <a:solidFill>
                  <a:schemeClr val="bg2">
                    <a:lumMod val="50000"/>
                  </a:schemeClr>
                </a:solidFill>
                <a:latin typeface="Microsoft JhengHei" panose="020B0604030504040204" pitchFamily="34" charset="-120"/>
                <a:ea typeface="Microsoft JhengHei" panose="020B0604030504040204" pitchFamily="34" charset="-120"/>
              </a:rPr>
              <a:t>Saint Edward's Catholic Primary School </a:t>
            </a:r>
            <a:endParaRPr lang="zh-CN" altLang="en-US" sz="16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0" name="矩形 9"/>
          <p:cNvSpPr/>
          <p:nvPr/>
        </p:nvSpPr>
        <p:spPr>
          <a:xfrm>
            <a:off x="132022" y="781469"/>
            <a:ext cx="3963728" cy="1077218"/>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Saint Edward‘s Catholic Primary School combines DOBOT Magician with a new curriculum and integrates it with other subjects. Students not only can learn how robotic arms work but also have a broader understanding of what is AI and what AI means to the future. Mr. Feng </a:t>
            </a:r>
            <a:r>
              <a:rPr lang="en-US" altLang="zh-CN" sz="800" dirty="0" err="1">
                <a:solidFill>
                  <a:schemeClr val="bg2">
                    <a:lumMod val="50000"/>
                  </a:schemeClr>
                </a:solidFill>
                <a:latin typeface="Microsoft JhengHei" panose="020B0604030504040204" pitchFamily="34" charset="-120"/>
                <a:ea typeface="Microsoft JhengHei" panose="020B0604030504040204" pitchFamily="34" charset="-120"/>
              </a:rPr>
              <a:t>Lirong</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 the principal, says that the introduction of professional equipment such as robotic arms as early as elementary school may seem a bit too much, but their goal is not only to focus on the robotic arms but on the integration with other equipment to enable students to learn how AI works in the real world settings. "</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6" name="矩形 15"/>
          <p:cNvSpPr/>
          <p:nvPr/>
        </p:nvSpPr>
        <p:spPr>
          <a:xfrm>
            <a:off x="163772" y="3593259"/>
            <a:ext cx="1990201" cy="461665"/>
          </a:xfrm>
          <a:prstGeom prst="rect">
            <a:avLst/>
          </a:prstGeom>
        </p:spPr>
        <p:txBody>
          <a:bodyPr wrap="square">
            <a:spAutoFit/>
          </a:bodyPr>
          <a:lstStyle/>
          <a:p>
            <a:r>
              <a:rPr lang="en-US" altLang="zh-CN" sz="1200" b="1" dirty="0">
                <a:solidFill>
                  <a:schemeClr val="bg2">
                    <a:lumMod val="50000"/>
                  </a:schemeClr>
                </a:solidFill>
                <a:latin typeface="Microsoft JhengHei" panose="020B0604030504040204" pitchFamily="34" charset="-120"/>
                <a:ea typeface="Microsoft JhengHei" panose="020B0604030504040204" pitchFamily="34" charset="-120"/>
              </a:rPr>
              <a:t>United World College of South East Asia</a:t>
            </a:r>
            <a:endParaRPr lang="zh-CN" altLang="en-US" sz="12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7" name="AutoShape 2" descr="dobot uwcsea 15.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734" y="4895137"/>
            <a:ext cx="2261392" cy="1510610"/>
          </a:xfrm>
          <a:prstGeom prst="rect">
            <a:avLst/>
          </a:prstGeom>
        </p:spPr>
      </p:pic>
      <p:sp>
        <p:nvSpPr>
          <p:cNvPr id="21" name="矩形 20"/>
          <p:cNvSpPr/>
          <p:nvPr/>
        </p:nvSpPr>
        <p:spPr>
          <a:xfrm>
            <a:off x="171312" y="4064140"/>
            <a:ext cx="3981588" cy="830997"/>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IDEAS Hub at United World College of South East Asia incorporates DOBOT Magician to its STEAM Education project. Students learn how to program Dobot Magician using Blockly and program the robot to perform specified tasks like packaging, palletizing and pick &amp; place. Through these tasks and hands-on experience, students can better make sense of industrial automation and the role of robotics in the industry.</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1" name="矩形 10"/>
          <p:cNvSpPr/>
          <p:nvPr/>
        </p:nvSpPr>
        <p:spPr>
          <a:xfrm>
            <a:off x="2935162" y="351439"/>
            <a:ext cx="748923" cy="215444"/>
          </a:xfrm>
          <a:prstGeom prst="rect">
            <a:avLst/>
          </a:prstGeom>
        </p:spPr>
        <p:txBody>
          <a:bodyPr wrap="square">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Hong Kong</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2" name="图片 11"/>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96193" y="340993"/>
            <a:ext cx="207089" cy="207089"/>
          </a:xfrm>
          <a:prstGeom prst="rect">
            <a:avLst/>
          </a:prstGeom>
        </p:spPr>
      </p:pic>
      <p:sp>
        <p:nvSpPr>
          <p:cNvPr id="13" name="矩形 12"/>
          <p:cNvSpPr/>
          <p:nvPr/>
        </p:nvSpPr>
        <p:spPr>
          <a:xfrm>
            <a:off x="2796193" y="3761537"/>
            <a:ext cx="748923" cy="215444"/>
          </a:xfrm>
          <a:prstGeom prst="rect">
            <a:avLst/>
          </a:prstGeom>
        </p:spPr>
        <p:txBody>
          <a:bodyPr wrap="square">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Singapore</a:t>
            </a:r>
          </a:p>
        </p:txBody>
      </p:sp>
      <p:pic>
        <p:nvPicPr>
          <p:cNvPr id="15" name="图片 14"/>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57224" y="3751091"/>
            <a:ext cx="207089" cy="207089"/>
          </a:xfrm>
          <a:prstGeom prst="rect">
            <a:avLst/>
          </a:prstGeom>
        </p:spPr>
      </p:pic>
      <p:pic>
        <p:nvPicPr>
          <p:cNvPr id="4" name="图片 3">
            <a:extLst>
              <a:ext uri="{FF2B5EF4-FFF2-40B4-BE49-F238E27FC236}">
                <a16:creationId xmlns:a16="http://schemas.microsoft.com/office/drawing/2014/main" id="{F061FD2C-2984-4C5B-9331-3E29B1D3D3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48126" y="3593259"/>
            <a:ext cx="840638" cy="504067"/>
          </a:xfrm>
          <a:prstGeom prst="rect">
            <a:avLst/>
          </a:prstGeom>
        </p:spPr>
      </p:pic>
    </p:spTree>
    <p:extLst>
      <p:ext uri="{BB962C8B-B14F-4D97-AF65-F5344CB8AC3E}">
        <p14:creationId xmlns:p14="http://schemas.microsoft.com/office/powerpoint/2010/main" val="2608587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Robotic Arms pic 1.JPG"/>
          <p:cNvSpPr>
            <a:spLocks noChangeAspect="1" noChangeArrowheads="1"/>
          </p:cNvSpPr>
          <p:nvPr/>
        </p:nvSpPr>
        <p:spPr bwMode="auto">
          <a:xfrm>
            <a:off x="22498" y="1976832"/>
            <a:ext cx="107990" cy="1079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2397" tIns="16198" rIns="32397" bIns="16198" numCol="1" anchor="t" anchorCtr="0" compatLnSpc="1">
            <a:prstTxWarp prst="textNoShape">
              <a:avLst/>
            </a:prstTxWarp>
          </a:bodyPr>
          <a:lstStyle/>
          <a:p>
            <a:endParaRPr lang="zh-CN" altLang="en-US" sz="361"/>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2938" t="-294" r="48048" b="1"/>
          <a:stretch/>
        </p:blipFill>
        <p:spPr>
          <a:xfrm>
            <a:off x="0" y="-19049"/>
            <a:ext cx="4495800" cy="6499224"/>
          </a:xfrm>
          <a:prstGeom prst="rect">
            <a:avLst/>
          </a:prstGeom>
        </p:spPr>
      </p:pic>
      <p:sp>
        <p:nvSpPr>
          <p:cNvPr id="7" name="矩形 6"/>
          <p:cNvSpPr/>
          <p:nvPr/>
        </p:nvSpPr>
        <p:spPr>
          <a:xfrm>
            <a:off x="0" y="-26573"/>
            <a:ext cx="4495800" cy="6506747"/>
          </a:xfrm>
          <a:prstGeom prst="rect">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1"/>
          </a:p>
        </p:txBody>
      </p:sp>
      <p:sp>
        <p:nvSpPr>
          <p:cNvPr id="9" name="文本框 8"/>
          <p:cNvSpPr txBox="1"/>
          <p:nvPr/>
        </p:nvSpPr>
        <p:spPr>
          <a:xfrm>
            <a:off x="854814" y="2813863"/>
            <a:ext cx="2786171" cy="1077218"/>
          </a:xfrm>
          <a:prstGeom prst="rect">
            <a:avLst/>
          </a:prstGeom>
          <a:solidFill>
            <a:srgbClr val="3A8F0F">
              <a:alpha val="50000"/>
            </a:srgbClr>
          </a:solidFill>
        </p:spPr>
        <p:txBody>
          <a:bodyPr wrap="squar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Businesses &amp; Startups</a:t>
            </a:r>
            <a:endPar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830926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567" y="4783804"/>
            <a:ext cx="1951570" cy="1304816"/>
          </a:xfrm>
          <a:prstGeom prst="rect">
            <a:avLst/>
          </a:prstGeom>
        </p:spPr>
      </p:pic>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3223" y="4783488"/>
            <a:ext cx="1740176" cy="1305132"/>
          </a:xfrm>
          <a:prstGeom prst="rect">
            <a:avLst/>
          </a:prstGeom>
        </p:spPr>
      </p:pic>
      <p:sp>
        <p:nvSpPr>
          <p:cNvPr id="2" name="矩形 1"/>
          <p:cNvSpPr/>
          <p:nvPr/>
        </p:nvSpPr>
        <p:spPr>
          <a:xfrm>
            <a:off x="152025" y="798530"/>
            <a:ext cx="4009335" cy="1692771"/>
          </a:xfrm>
          <a:prstGeom prst="rect">
            <a:avLst/>
          </a:prstGeom>
        </p:spPr>
        <p:txBody>
          <a:bodyPr wrap="square">
            <a:spAutoFit/>
          </a:bodyPr>
          <a:lstStyle/>
          <a:p>
            <a:pPr algn="just"/>
            <a:r>
              <a:rPr lang="zh-CN" altLang="en-US" sz="800" dirty="0">
                <a:solidFill>
                  <a:schemeClr val="tx1">
                    <a:lumMod val="65000"/>
                    <a:lumOff val="35000"/>
                  </a:schemeClr>
                </a:solidFill>
                <a:latin typeface="Microsoft JhengHei" panose="020B0604030504040204" pitchFamily="34" charset="-120"/>
                <a:ea typeface="Microsoft JhengHei" panose="020B0604030504040204" pitchFamily="34" charset="-120"/>
              </a:rPr>
              <a:t>Volkswagen incorporate</a:t>
            </a:r>
            <a:r>
              <a:rPr lang="en-US" altLang="zh-CN" sz="800" dirty="0">
                <a:solidFill>
                  <a:schemeClr val="tx1">
                    <a:lumMod val="65000"/>
                    <a:lumOff val="35000"/>
                  </a:schemeClr>
                </a:solidFill>
                <a:latin typeface="Microsoft JhengHei" panose="020B0604030504040204" pitchFamily="34" charset="-120"/>
                <a:ea typeface="Microsoft JhengHei" panose="020B0604030504040204" pitchFamily="34" charset="-120"/>
              </a:rPr>
              <a:t>s</a:t>
            </a:r>
            <a:r>
              <a:rPr lang="zh-CN" altLang="en-US" sz="800" dirty="0">
                <a:solidFill>
                  <a:schemeClr val="tx1">
                    <a:lumMod val="65000"/>
                    <a:lumOff val="35000"/>
                  </a:schemeClr>
                </a:solidFill>
                <a:latin typeface="Microsoft JhengHei" panose="020B0604030504040204" pitchFamily="34" charset="-120"/>
                <a:ea typeface="Microsoft JhengHei" panose="020B0604030504040204" pitchFamily="34" charset="-120"/>
              </a:rPr>
              <a:t> </a:t>
            </a:r>
            <a:r>
              <a:rPr lang="en-US" altLang="zh-CN" sz="800" dirty="0">
                <a:solidFill>
                  <a:schemeClr val="tx1">
                    <a:lumMod val="65000"/>
                    <a:lumOff val="35000"/>
                  </a:schemeClr>
                </a:solidFill>
                <a:latin typeface="Microsoft JhengHei" panose="020B0604030504040204" pitchFamily="34" charset="-120"/>
                <a:ea typeface="Microsoft JhengHei" panose="020B0604030504040204" pitchFamily="34" charset="-120"/>
              </a:rPr>
              <a:t>multiple </a:t>
            </a:r>
            <a:r>
              <a:rPr lang="zh-CN" altLang="en-US" sz="800" dirty="0">
                <a:solidFill>
                  <a:schemeClr val="tx1">
                    <a:lumMod val="65000"/>
                    <a:lumOff val="35000"/>
                  </a:schemeClr>
                </a:solidFill>
                <a:latin typeface="Microsoft JhengHei" panose="020B0604030504040204" pitchFamily="34" charset="-120"/>
                <a:ea typeface="Microsoft JhengHei" panose="020B0604030504040204" pitchFamily="34" charset="-120"/>
              </a:rPr>
              <a:t>sets of DOBOT Magician in its Digitization Campus </a:t>
            </a:r>
            <a:r>
              <a:rPr lang="en-US" altLang="zh-CN" sz="800" dirty="0">
                <a:solidFill>
                  <a:schemeClr val="tx1">
                    <a:lumMod val="65000"/>
                    <a:lumOff val="35000"/>
                  </a:schemeClr>
                </a:solidFill>
                <a:latin typeface="Microsoft JhengHei" panose="020B0604030504040204" pitchFamily="34" charset="-120"/>
                <a:ea typeface="Microsoft JhengHei" panose="020B0604030504040204" pitchFamily="34" charset="-120"/>
              </a:rPr>
              <a:t>located </a:t>
            </a:r>
            <a:r>
              <a:rPr lang="zh-CN" altLang="en-US" sz="800" dirty="0">
                <a:solidFill>
                  <a:schemeClr val="tx1">
                    <a:lumMod val="65000"/>
                    <a:lumOff val="35000"/>
                  </a:schemeClr>
                </a:solidFill>
                <a:latin typeface="Microsoft JhengHei" panose="020B0604030504040204" pitchFamily="34" charset="-120"/>
                <a:ea typeface="Microsoft JhengHei" panose="020B0604030504040204" pitchFamily="34" charset="-120"/>
              </a:rPr>
              <a:t>in the middle of the Hanover Exhibition Center (pavilion 36). They use DOBOT Magician </a:t>
            </a:r>
            <a:r>
              <a:rPr lang="en-US" altLang="zh-CN" sz="800" dirty="0">
                <a:solidFill>
                  <a:schemeClr val="tx1">
                    <a:lumMod val="65000"/>
                    <a:lumOff val="35000"/>
                  </a:schemeClr>
                </a:solidFill>
                <a:latin typeface="Microsoft JhengHei" panose="020B0604030504040204" pitchFamily="34" charset="-120"/>
                <a:ea typeface="Microsoft JhengHei" panose="020B0604030504040204" pitchFamily="34" charset="-120"/>
              </a:rPr>
              <a:t>to build</a:t>
            </a:r>
            <a:r>
              <a:rPr lang="zh-CN" altLang="en-US" sz="800" dirty="0">
                <a:solidFill>
                  <a:schemeClr val="tx1">
                    <a:lumMod val="65000"/>
                    <a:lumOff val="35000"/>
                  </a:schemeClr>
                </a:solidFill>
                <a:latin typeface="Microsoft JhengHei" panose="020B0604030504040204" pitchFamily="34" charset="-120"/>
                <a:ea typeface="Microsoft JhengHei" panose="020B0604030504040204" pitchFamily="34" charset="-120"/>
              </a:rPr>
              <a:t> a simulation of an automated vehicle production on a 1:18 scale. </a:t>
            </a:r>
            <a:r>
              <a:rPr lang="en-US" altLang="zh-CN" sz="800" dirty="0">
                <a:solidFill>
                  <a:schemeClr val="tx1">
                    <a:lumMod val="65000"/>
                    <a:lumOff val="35000"/>
                  </a:schemeClr>
                </a:solidFill>
                <a:latin typeface="Microsoft JhengHei" panose="020B0604030504040204" pitchFamily="34" charset="-120"/>
                <a:ea typeface="Microsoft JhengHei" panose="020B0604030504040204" pitchFamily="34" charset="-120"/>
              </a:rPr>
              <a:t>The campus provides training for trainees, apprentices and young students who are interested in job opportunities in the automotive manufacturing industry.</a:t>
            </a:r>
          </a:p>
          <a:p>
            <a:pPr algn="just"/>
            <a:endParaRPr lang="en-US" altLang="zh-CN" sz="800" dirty="0">
              <a:solidFill>
                <a:schemeClr val="tx1">
                  <a:lumMod val="65000"/>
                  <a:lumOff val="35000"/>
                </a:schemeClr>
              </a:solidFill>
              <a:latin typeface="Microsoft JhengHei" panose="020B0604030504040204" pitchFamily="34" charset="-120"/>
              <a:ea typeface="Microsoft JhengHei" panose="020B0604030504040204" pitchFamily="34" charset="-120"/>
            </a:endParaRPr>
          </a:p>
          <a:p>
            <a:pPr algn="just"/>
            <a:r>
              <a:rPr lang="en-US" altLang="zh-CN" sz="800" dirty="0">
                <a:solidFill>
                  <a:schemeClr val="tx1">
                    <a:lumMod val="65000"/>
                    <a:lumOff val="35000"/>
                  </a:schemeClr>
                </a:solidFill>
                <a:latin typeface="Microsoft JhengHei" panose="020B0604030504040204" pitchFamily="34" charset="-120"/>
                <a:ea typeface="Microsoft JhengHei" panose="020B0604030504040204" pitchFamily="34" charset="-120"/>
              </a:rPr>
              <a:t>Students have hands-on experience with PLC programming, commissioning and programming of drives (FU, servo, stepper motors), 3D design, plant visualization, programming of small robots and industrial HRC robots, 3D printing, sensor technology/sensor networks, central system monitoring, programming of small computers (Raspberry Pi and Arduino) and electronics (analog circuits + digital assemblies in connection with small computers).</a:t>
            </a:r>
            <a:endParaRPr lang="zh-CN" altLang="en-US" sz="800" dirty="0">
              <a:solidFill>
                <a:schemeClr val="tx1">
                  <a:lumMod val="65000"/>
                  <a:lumOff val="35000"/>
                </a:schemeClr>
              </a:solidFill>
              <a:latin typeface="Microsoft JhengHei" panose="020B0604030504040204" pitchFamily="34" charset="-120"/>
              <a:ea typeface="Microsoft JhengHei" panose="020B0604030504040204" pitchFamily="34" charset="-120"/>
            </a:endParaRPr>
          </a:p>
        </p:txBody>
      </p:sp>
      <p:sp>
        <p:nvSpPr>
          <p:cNvPr id="4" name="矩形 3"/>
          <p:cNvSpPr/>
          <p:nvPr/>
        </p:nvSpPr>
        <p:spPr>
          <a:xfrm>
            <a:off x="152025" y="320109"/>
            <a:ext cx="1520353" cy="369332"/>
          </a:xfrm>
          <a:prstGeom prst="rect">
            <a:avLst/>
          </a:prstGeom>
        </p:spPr>
        <p:txBody>
          <a:bodyPr wrap="none">
            <a:spAutoFit/>
          </a:bodyPr>
          <a:lstStyle/>
          <a:p>
            <a:r>
              <a:rPr lang="zh-CN" altLang="en-US" sz="1800" b="1" dirty="0">
                <a:solidFill>
                  <a:schemeClr val="tx1">
                    <a:lumMod val="65000"/>
                    <a:lumOff val="35000"/>
                  </a:schemeClr>
                </a:solidFill>
                <a:latin typeface="Microsoft JhengHei" panose="020B0604030504040204" pitchFamily="34" charset="-120"/>
                <a:ea typeface="Microsoft JhengHei" panose="020B0604030504040204" pitchFamily="34" charset="-120"/>
              </a:rPr>
              <a:t>Volkswagen</a:t>
            </a:r>
            <a:endParaRPr lang="zh-CN" altLang="en-US" sz="1800" b="1" dirty="0">
              <a:latin typeface="Microsoft JhengHei" panose="020B0604030504040204" pitchFamily="34" charset="-120"/>
              <a:ea typeface="Microsoft JhengHei" panose="020B0604030504040204" pitchFamily="34" charset="-120"/>
            </a:endParaRPr>
          </a:p>
        </p:txBody>
      </p:sp>
      <p:sp>
        <p:nvSpPr>
          <p:cNvPr id="8" name="矩形 7"/>
          <p:cNvSpPr/>
          <p:nvPr/>
        </p:nvSpPr>
        <p:spPr>
          <a:xfrm>
            <a:off x="3015061" y="439635"/>
            <a:ext cx="748923" cy="215444"/>
          </a:xfrm>
          <a:prstGeom prst="rect">
            <a:avLst/>
          </a:prstGeom>
        </p:spPr>
        <p:txBody>
          <a:bodyPr wrap="square">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Germany</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0" name="图片 9"/>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76092" y="429189"/>
            <a:ext cx="207089" cy="207089"/>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777" y="2552313"/>
            <a:ext cx="3805622" cy="2140049"/>
          </a:xfrm>
          <a:prstGeom prst="rect">
            <a:avLst/>
          </a:prstGeom>
        </p:spPr>
      </p:pic>
      <p:pic>
        <p:nvPicPr>
          <p:cNvPr id="7" name="图片 6">
            <a:extLst>
              <a:ext uri="{FF2B5EF4-FFF2-40B4-BE49-F238E27FC236}">
                <a16:creationId xmlns:a16="http://schemas.microsoft.com/office/drawing/2014/main" id="{6F5434D1-3436-49EA-B4BD-BEA7CF4DE4E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6462" t="9165" r="27011" b="8512"/>
          <a:stretch/>
        </p:blipFill>
        <p:spPr>
          <a:xfrm>
            <a:off x="3674998" y="367725"/>
            <a:ext cx="371554" cy="369793"/>
          </a:xfrm>
          <a:prstGeom prst="rect">
            <a:avLst/>
          </a:prstGeom>
        </p:spPr>
      </p:pic>
      <p:sp>
        <p:nvSpPr>
          <p:cNvPr id="11" name="文本框 10"/>
          <p:cNvSpPr txBox="1"/>
          <p:nvPr/>
        </p:nvSpPr>
        <p:spPr>
          <a:xfrm>
            <a:off x="1981429" y="6178464"/>
            <a:ext cx="451343" cy="249299"/>
          </a:xfrm>
          <a:prstGeom prst="rect">
            <a:avLst/>
          </a:prstGeom>
          <a:noFill/>
        </p:spPr>
        <p:txBody>
          <a:bodyPr wrap="square" rtlCol="0">
            <a:spAutoFit/>
          </a:bodyPr>
          <a:lstStyle/>
          <a:p>
            <a:r>
              <a:rPr lang="en-US" altLang="zh-CN" dirty="0">
                <a:solidFill>
                  <a:schemeClr val="tx1">
                    <a:lumMod val="65000"/>
                    <a:lumOff val="35000"/>
                  </a:schemeClr>
                </a:solidFill>
              </a:rPr>
              <a:t>60</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3853741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Robotic Arms pic 1.JPG"/>
          <p:cNvSpPr>
            <a:spLocks noChangeAspect="1" noChangeArrowheads="1"/>
          </p:cNvSpPr>
          <p:nvPr/>
        </p:nvSpPr>
        <p:spPr bwMode="auto">
          <a:xfrm>
            <a:off x="0" y="859208"/>
            <a:ext cx="107990" cy="1079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2397" tIns="16198" rIns="32397" bIns="16198" numCol="1" anchor="t" anchorCtr="0" compatLnSpc="1">
            <a:prstTxWarp prst="textNoShape">
              <a:avLst/>
            </a:prstTxWarp>
          </a:bodyPr>
          <a:lstStyle/>
          <a:p>
            <a:endParaRPr lang="zh-CN" altLang="en-US" sz="361"/>
          </a:p>
        </p:txBody>
      </p:sp>
      <p:sp>
        <p:nvSpPr>
          <p:cNvPr id="5" name="文本框 4"/>
          <p:cNvSpPr txBox="1"/>
          <p:nvPr/>
        </p:nvSpPr>
        <p:spPr>
          <a:xfrm>
            <a:off x="188643" y="223839"/>
            <a:ext cx="2225690" cy="523220"/>
          </a:xfrm>
          <a:prstGeom prst="rect">
            <a:avLst/>
          </a:prstGeom>
          <a:noFill/>
        </p:spPr>
        <p:txBody>
          <a:bodyPr wrap="square" rtlCol="0">
            <a:spAutoFit/>
          </a:bodyPr>
          <a:lstStyle>
            <a:defPPr>
              <a:defRPr lang="zh-CN"/>
            </a:defPPr>
            <a:lvl1pPr>
              <a:defRPr sz="4800">
                <a:solidFill>
                  <a:srgbClr val="404040"/>
                </a:solidFill>
                <a:latin typeface="微软雅黑" panose="020B0503020204020204" pitchFamily="34" charset="-122"/>
                <a:ea typeface="微软雅黑" panose="020B0503020204020204" pitchFamily="34" charset="-122"/>
              </a:defRPr>
            </a:lvl1pPr>
          </a:lstStyle>
          <a:p>
            <a:r>
              <a:rPr lang="en-US" altLang="zh-CN" sz="1400" b="1" dirty="0">
                <a:solidFill>
                  <a:schemeClr val="bg2">
                    <a:lumMod val="50000"/>
                  </a:schemeClr>
                </a:solidFill>
              </a:rPr>
              <a:t>Honda Manufacturing of Indiana</a:t>
            </a:r>
            <a:endParaRPr lang="zh-CN" altLang="en-US" sz="1400" b="1" dirty="0">
              <a:solidFill>
                <a:schemeClr val="bg2">
                  <a:lumMod val="50000"/>
                </a:schemeClr>
              </a:solidFill>
            </a:endParaRPr>
          </a:p>
        </p:txBody>
      </p:sp>
      <p:pic>
        <p:nvPicPr>
          <p:cNvPr id="17" name="图片 16">
            <a:extLst>
              <a:ext uri="{FF2B5EF4-FFF2-40B4-BE49-F238E27FC236}">
                <a16:creationId xmlns:a16="http://schemas.microsoft.com/office/drawing/2014/main" id="{41792150-FDAA-496B-9A9B-9EAB683308D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010" b="4629"/>
          <a:stretch/>
        </p:blipFill>
        <p:spPr>
          <a:xfrm>
            <a:off x="1116534" y="2123075"/>
            <a:ext cx="2136227" cy="1303555"/>
          </a:xfrm>
          <a:prstGeom prst="rect">
            <a:avLst/>
          </a:prstGeom>
        </p:spPr>
      </p:pic>
      <p:sp>
        <p:nvSpPr>
          <p:cNvPr id="14" name="矩形 13"/>
          <p:cNvSpPr/>
          <p:nvPr/>
        </p:nvSpPr>
        <p:spPr>
          <a:xfrm>
            <a:off x="172480" y="681026"/>
            <a:ext cx="3976215" cy="1446550"/>
          </a:xfrm>
          <a:prstGeom prst="rect">
            <a:avLst/>
          </a:prstGeom>
          <a:noFill/>
        </p:spPr>
        <p:txBody>
          <a:bodyPr wrap="square" rtlCol="0">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Honda Manufacturing of Indiana (HMIN) partners with Indiana Next Generation Manufacturing Competitiveness Center (IN-</a:t>
            </a:r>
            <a:r>
              <a:rPr lang="en-US" altLang="zh-CN" sz="800" dirty="0" err="1">
                <a:solidFill>
                  <a:schemeClr val="bg2">
                    <a:lumMod val="50000"/>
                  </a:schemeClr>
                </a:solidFill>
                <a:latin typeface="Microsoft JhengHei" panose="020B0604030504040204" pitchFamily="34" charset="-120"/>
                <a:ea typeface="Microsoft JhengHei" panose="020B0604030504040204" pitchFamily="34" charset="-120"/>
              </a:rPr>
              <a:t>MaC</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 and Purdue University to launch the HMIN Drives Dreams Pathway (HDDP) IN-</a:t>
            </a:r>
            <a:r>
              <a:rPr lang="en-US" altLang="zh-CN" sz="800" dirty="0" err="1">
                <a:solidFill>
                  <a:schemeClr val="bg2">
                    <a:lumMod val="50000"/>
                  </a:schemeClr>
                </a:solidFill>
                <a:latin typeface="Microsoft JhengHei" panose="020B0604030504040204" pitchFamily="34" charset="-120"/>
                <a:ea typeface="Microsoft JhengHei" panose="020B0604030504040204" pitchFamily="34" charset="-120"/>
              </a:rPr>
              <a:t>MaC</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 Design and Innovation Studio. The studio provides opportunities for local middle and high schoolers to discover new ways to explore design thinking, problem solving, technology, and creative skills. Students can have first-hand experience with robotics, advanced manufacturing, coding, engineering, etc. </a:t>
            </a:r>
          </a:p>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The studio is open to students from Indiana schools, homeschools, and community-based education organizations that are interested in AI &amp; STEM subjects and exposure to careers in manufacturing, and improving career opportunities for Indiana youth.</a:t>
            </a: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359" y="5330923"/>
            <a:ext cx="1948919" cy="1096267"/>
          </a:xfrm>
          <a:prstGeom prst="rect">
            <a:avLst/>
          </a:prstGeom>
        </p:spPr>
      </p:pic>
      <p:sp>
        <p:nvSpPr>
          <p:cNvPr id="18" name="文本框 17"/>
          <p:cNvSpPr txBox="1"/>
          <p:nvPr/>
        </p:nvSpPr>
        <p:spPr>
          <a:xfrm>
            <a:off x="170513" y="3613053"/>
            <a:ext cx="2451183" cy="528478"/>
          </a:xfrm>
          <a:prstGeom prst="rect">
            <a:avLst/>
          </a:prstGeom>
          <a:noFill/>
        </p:spPr>
        <p:txBody>
          <a:bodyPr wrap="square" rtlCol="0">
            <a:spAutoFit/>
          </a:bodyPr>
          <a:lstStyle>
            <a:defPPr>
              <a:defRPr lang="zh-CN"/>
            </a:defPPr>
            <a:lvl1pPr>
              <a:defRPr sz="1417">
                <a:solidFill>
                  <a:srgbClr val="404040"/>
                </a:solidFill>
                <a:latin typeface="微软雅黑" panose="020B0503020204020204" pitchFamily="34" charset="-122"/>
                <a:ea typeface="微软雅黑" panose="020B0503020204020204" pitchFamily="34" charset="-122"/>
              </a:defRPr>
            </a:lvl1pPr>
          </a:lstStyle>
          <a:p>
            <a:r>
              <a:rPr lang="en-US" altLang="zh-CN" b="1" dirty="0">
                <a:solidFill>
                  <a:schemeClr val="bg2">
                    <a:lumMod val="50000"/>
                  </a:schemeClr>
                </a:solidFill>
              </a:rPr>
              <a:t>Subaru of Indiana Automotive</a:t>
            </a:r>
            <a:endParaRPr lang="zh-CN" altLang="en-US" b="1" dirty="0">
              <a:solidFill>
                <a:schemeClr val="bg2">
                  <a:lumMod val="50000"/>
                </a:schemeClr>
              </a:solidFill>
            </a:endParaRPr>
          </a:p>
        </p:txBody>
      </p:sp>
      <p:sp>
        <p:nvSpPr>
          <p:cNvPr id="20" name="矩形 19"/>
          <p:cNvSpPr/>
          <p:nvPr/>
        </p:nvSpPr>
        <p:spPr>
          <a:xfrm>
            <a:off x="170513" y="4079153"/>
            <a:ext cx="3930610" cy="1200329"/>
          </a:xfrm>
          <a:prstGeom prst="rect">
            <a:avLst/>
          </a:prstGeom>
          <a:noFill/>
        </p:spPr>
        <p:txBody>
          <a:bodyPr wrap="square" rtlCol="0">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Subaru of Indiana Automotive</a:t>
            </a:r>
            <a:r>
              <a:rPr lang="zh-CN" altLang="en-US" sz="800" dirty="0">
                <a:solidFill>
                  <a:schemeClr val="bg2">
                    <a:lumMod val="50000"/>
                  </a:schemeClr>
                </a:solidFill>
                <a:latin typeface="Microsoft JhengHei" panose="020B0604030504040204" pitchFamily="34" charset="-120"/>
                <a:ea typeface="Microsoft JhengHei" panose="020B0604030504040204" pitchFamily="34" charset="-120"/>
              </a:rPr>
              <a:t> </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partners with Indiana Next Generation Manufacturing Competitiveness Center (IN-</a:t>
            </a:r>
            <a:r>
              <a:rPr lang="en-US" altLang="zh-CN" sz="800" dirty="0" err="1">
                <a:solidFill>
                  <a:schemeClr val="bg2">
                    <a:lumMod val="50000"/>
                  </a:schemeClr>
                </a:solidFill>
                <a:latin typeface="Microsoft JhengHei" panose="020B0604030504040204" pitchFamily="34" charset="-120"/>
                <a:ea typeface="Microsoft JhengHei" panose="020B0604030504040204" pitchFamily="34" charset="-120"/>
              </a:rPr>
              <a:t>MaC</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 and Purdue University to launch the In-</a:t>
            </a:r>
            <a:r>
              <a:rPr lang="en-US" altLang="zh-CN" sz="800" dirty="0" err="1">
                <a:solidFill>
                  <a:schemeClr val="bg2">
                    <a:lumMod val="50000"/>
                  </a:schemeClr>
                </a:solidFill>
                <a:latin typeface="Microsoft JhengHei" panose="020B0604030504040204" pitchFamily="34" charset="-120"/>
                <a:ea typeface="Microsoft JhengHei" panose="020B0604030504040204" pitchFamily="34" charset="-120"/>
              </a:rPr>
              <a:t>MaC</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 STEM Learning &amp; Discovery Laboratory. The studio is part of the response to their Indiana’s new Initiative "The Rebound Indiana".</a:t>
            </a:r>
          </a:p>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The lab provides students with hands-on learning experience technologies like DOBOT robots and 3D printers, aiming to spark an interest in the in-demand manufacturing industry. It is reported that the lab has served more than 2,000 students from 19 Indiana counties and one in Illinois since its opening on October 12, 2018.  </a:t>
            </a:r>
          </a:p>
        </p:txBody>
      </p:sp>
      <p:sp>
        <p:nvSpPr>
          <p:cNvPr id="11" name="矩形 10"/>
          <p:cNvSpPr/>
          <p:nvPr/>
        </p:nvSpPr>
        <p:spPr>
          <a:xfrm>
            <a:off x="2872153" y="309798"/>
            <a:ext cx="748923" cy="338554"/>
          </a:xfrm>
          <a:prstGeom prst="rect">
            <a:avLst/>
          </a:prstGeom>
        </p:spPr>
        <p:txBody>
          <a:bodyPr wrap="square">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United States</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2" name="图片 11"/>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57422" y="380032"/>
            <a:ext cx="207089" cy="207089"/>
          </a:xfrm>
          <a:prstGeom prst="rect">
            <a:avLst/>
          </a:prstGeom>
        </p:spPr>
      </p:pic>
      <p:sp>
        <p:nvSpPr>
          <p:cNvPr id="13" name="矩形 12"/>
          <p:cNvSpPr/>
          <p:nvPr/>
        </p:nvSpPr>
        <p:spPr>
          <a:xfrm>
            <a:off x="2595003" y="3706644"/>
            <a:ext cx="592400" cy="338554"/>
          </a:xfrm>
          <a:prstGeom prst="rect">
            <a:avLst/>
          </a:prstGeom>
        </p:spPr>
        <p:txBody>
          <a:bodyPr wrap="square">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United States</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6" name="图片 15"/>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480272" y="3776878"/>
            <a:ext cx="207089" cy="207089"/>
          </a:xfrm>
          <a:prstGeom prst="rect">
            <a:avLst/>
          </a:prstGeom>
        </p:spPr>
      </p:pic>
      <p:pic>
        <p:nvPicPr>
          <p:cNvPr id="7" name="图片 6">
            <a:extLst>
              <a:ext uri="{FF2B5EF4-FFF2-40B4-BE49-F238E27FC236}">
                <a16:creationId xmlns:a16="http://schemas.microsoft.com/office/drawing/2014/main" id="{A1AF8ACA-16E8-4D31-9347-1A291C190C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9432" y="315606"/>
            <a:ext cx="421691" cy="342168"/>
          </a:xfrm>
          <a:prstGeom prst="rect">
            <a:avLst/>
          </a:prstGeom>
        </p:spPr>
      </p:pic>
      <p:pic>
        <p:nvPicPr>
          <p:cNvPr id="9" name="图片 8">
            <a:extLst>
              <a:ext uri="{FF2B5EF4-FFF2-40B4-BE49-F238E27FC236}">
                <a16:creationId xmlns:a16="http://schemas.microsoft.com/office/drawing/2014/main" id="{E329BCE9-A181-4592-A032-6B317159694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8710" b="28994"/>
          <a:stretch/>
        </p:blipFill>
        <p:spPr>
          <a:xfrm>
            <a:off x="3266801" y="3718911"/>
            <a:ext cx="748923" cy="316762"/>
          </a:xfrm>
          <a:prstGeom prst="rect">
            <a:avLst/>
          </a:prstGeom>
        </p:spPr>
      </p:pic>
    </p:spTree>
    <p:extLst>
      <p:ext uri="{BB962C8B-B14F-4D97-AF65-F5344CB8AC3E}">
        <p14:creationId xmlns:p14="http://schemas.microsoft.com/office/powerpoint/2010/main" val="2909105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Robotic Arms pic 1.JPG"/>
          <p:cNvSpPr>
            <a:spLocks noChangeAspect="1" noChangeArrowheads="1"/>
          </p:cNvSpPr>
          <p:nvPr/>
        </p:nvSpPr>
        <p:spPr bwMode="auto">
          <a:xfrm>
            <a:off x="22498" y="1976832"/>
            <a:ext cx="107990" cy="1079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2397" tIns="16198" rIns="32397" bIns="16198" numCol="1" anchor="t" anchorCtr="0" compatLnSpc="1">
            <a:prstTxWarp prst="textNoShape">
              <a:avLst/>
            </a:prstTxWarp>
          </a:bodyPr>
          <a:lstStyle/>
          <a:p>
            <a:endParaRPr lang="zh-CN" altLang="en-US" sz="361"/>
          </a:p>
        </p:txBody>
      </p:sp>
      <p:sp>
        <p:nvSpPr>
          <p:cNvPr id="5" name="文本框 4"/>
          <p:cNvSpPr txBox="1"/>
          <p:nvPr/>
        </p:nvSpPr>
        <p:spPr>
          <a:xfrm>
            <a:off x="193988" y="195958"/>
            <a:ext cx="2443954" cy="338554"/>
          </a:xfrm>
          <a:prstGeom prst="rect">
            <a:avLst/>
          </a:prstGeom>
          <a:noFill/>
        </p:spPr>
        <p:txBody>
          <a:bodyPr wrap="square" rtlCol="0">
            <a:spAutoFit/>
          </a:bodyPr>
          <a:lstStyle>
            <a:defPPr>
              <a:defRPr lang="zh-CN"/>
            </a:defPPr>
            <a:lvl1pPr>
              <a:defRPr sz="4800">
                <a:solidFill>
                  <a:srgbClr val="404040"/>
                </a:solidFill>
                <a:latin typeface="微软雅黑" panose="020B0503020204020204" pitchFamily="34" charset="-122"/>
                <a:ea typeface="微软雅黑" panose="020B0503020204020204" pitchFamily="34" charset="-122"/>
              </a:defRPr>
            </a:lvl1pPr>
          </a:lstStyle>
          <a:p>
            <a:r>
              <a:rPr lang="en-US" altLang="zh-CN" sz="1600" b="1" dirty="0" err="1">
                <a:solidFill>
                  <a:schemeClr val="bg2">
                    <a:lumMod val="50000"/>
                  </a:schemeClr>
                </a:solidFill>
              </a:rPr>
              <a:t>MotorCortex</a:t>
            </a:r>
            <a:r>
              <a:rPr lang="en-US" altLang="zh-CN" sz="1600" b="1" dirty="0">
                <a:solidFill>
                  <a:schemeClr val="bg2">
                    <a:lumMod val="50000"/>
                  </a:schemeClr>
                </a:solidFill>
              </a:rPr>
              <a:t> AI</a:t>
            </a:r>
            <a:endParaRPr lang="zh-CN" altLang="en-US" sz="1600" dirty="0">
              <a:solidFill>
                <a:schemeClr val="bg2">
                  <a:lumMod val="50000"/>
                </a:schemeClr>
              </a:solidFill>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883" y="1792475"/>
            <a:ext cx="2520667" cy="1417876"/>
          </a:xfrm>
          <a:prstGeom prst="rect">
            <a:avLst/>
          </a:prstGeom>
        </p:spPr>
      </p:pic>
      <p:sp>
        <p:nvSpPr>
          <p:cNvPr id="14" name="矩形 13"/>
          <p:cNvSpPr/>
          <p:nvPr/>
        </p:nvSpPr>
        <p:spPr>
          <a:xfrm>
            <a:off x="193987" y="512968"/>
            <a:ext cx="3867107" cy="1077218"/>
          </a:xfrm>
          <a:prstGeom prst="rect">
            <a:avLst/>
          </a:prstGeom>
        </p:spPr>
        <p:txBody>
          <a:bodyPr wrap="square">
            <a:spAutoFit/>
          </a:bodyPr>
          <a:lstStyle/>
          <a:p>
            <a:pPr algn="just"/>
            <a:r>
              <a:rPr lang="en-US" altLang="zh-CN" sz="800" dirty="0" err="1">
                <a:solidFill>
                  <a:schemeClr val="bg2">
                    <a:lumMod val="50000"/>
                  </a:schemeClr>
                </a:solidFill>
                <a:latin typeface="Microsoft JhengHei" panose="020B0604030504040204" pitchFamily="34" charset="-120"/>
                <a:ea typeface="Microsoft JhengHei" panose="020B0604030504040204" pitchFamily="34" charset="-120"/>
              </a:rPr>
              <a:t>MotorCortex</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 AI, an artificial intelligence startup led by a Stanford engineering professor and a Carnegie Mellon roboticist, combines computer vision, machine learning, and DOBOT Magician to create a fruit packer for packaging lines. </a:t>
            </a:r>
          </a:p>
          <a:p>
            <a:pPr algn="just"/>
            <a:endParaRPr lang="en-US" altLang="zh-CN" sz="800" dirty="0">
              <a:solidFill>
                <a:schemeClr val="bg2">
                  <a:lumMod val="50000"/>
                </a:schemeClr>
              </a:solidFill>
              <a:latin typeface="Microsoft JhengHei" panose="020B0604030504040204" pitchFamily="34" charset="-120"/>
              <a:ea typeface="Microsoft JhengHei" panose="020B0604030504040204" pitchFamily="34" charset="-120"/>
            </a:endParaRPr>
          </a:p>
          <a:p>
            <a:pPr algn="just"/>
            <a:r>
              <a:rPr lang="en-US" altLang="zh-CN" sz="800" dirty="0" err="1">
                <a:solidFill>
                  <a:schemeClr val="bg2">
                    <a:lumMod val="50000"/>
                  </a:schemeClr>
                </a:solidFill>
                <a:latin typeface="Microsoft JhengHei" panose="020B0604030504040204" pitchFamily="34" charset="-120"/>
                <a:ea typeface="Microsoft JhengHei" panose="020B0604030504040204" pitchFamily="34" charset="-120"/>
              </a:rPr>
              <a:t>MotorCortex</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 AI addresses the labor challenge by bringing down the labor cost by over 5x. At the same time, they double the throughput, giving 10x boost to this fruit picking facility.</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5" name="文本框 14"/>
          <p:cNvSpPr txBox="1"/>
          <p:nvPr/>
        </p:nvSpPr>
        <p:spPr>
          <a:xfrm>
            <a:off x="193988" y="3444605"/>
            <a:ext cx="2443954" cy="338554"/>
          </a:xfrm>
          <a:prstGeom prst="rect">
            <a:avLst/>
          </a:prstGeom>
          <a:noFill/>
        </p:spPr>
        <p:txBody>
          <a:bodyPr wrap="square" rtlCol="0">
            <a:spAutoFit/>
          </a:bodyPr>
          <a:lstStyle>
            <a:defPPr>
              <a:defRPr lang="zh-CN"/>
            </a:defPPr>
            <a:lvl1pPr>
              <a:defRPr sz="4800">
                <a:solidFill>
                  <a:srgbClr val="404040"/>
                </a:solidFill>
                <a:latin typeface="微软雅黑" panose="020B0503020204020204" pitchFamily="34" charset="-122"/>
                <a:ea typeface="微软雅黑" panose="020B0503020204020204" pitchFamily="34" charset="-122"/>
              </a:defRPr>
            </a:lvl1pPr>
          </a:lstStyle>
          <a:p>
            <a:r>
              <a:rPr lang="en-US" altLang="zh-CN" sz="1600" b="1" dirty="0">
                <a:solidFill>
                  <a:schemeClr val="bg2">
                    <a:lumMod val="50000"/>
                  </a:schemeClr>
                </a:solidFill>
              </a:rPr>
              <a:t>Yummy Future</a:t>
            </a:r>
            <a:endParaRPr lang="zh-CN" altLang="en-US" sz="1600" dirty="0">
              <a:solidFill>
                <a:schemeClr val="bg2">
                  <a:lumMod val="50000"/>
                </a:schemeClr>
              </a:solidFill>
            </a:endParaRPr>
          </a:p>
        </p:txBody>
      </p:sp>
      <p:sp>
        <p:nvSpPr>
          <p:cNvPr id="16" name="矩形 15"/>
          <p:cNvSpPr/>
          <p:nvPr/>
        </p:nvSpPr>
        <p:spPr>
          <a:xfrm>
            <a:off x="193987" y="3790487"/>
            <a:ext cx="3786846" cy="830997"/>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Two young graduates from the University of Illinois Urbana-Champaign created Yummy Future, an automated café at their alma mater. Empowered by DOBOT Magician, the Cafe is a wheeled white cube with espresso machinery and a robotic arm encased in glass. The Cafe is able to serve 100-200 cups per day and is frequented by the school students and teachers.</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9662" y="4604576"/>
            <a:ext cx="2360833" cy="1573888"/>
          </a:xfrm>
          <a:prstGeom prst="rect">
            <a:avLst/>
          </a:prstGeom>
        </p:spPr>
      </p:pic>
      <p:pic>
        <p:nvPicPr>
          <p:cNvPr id="18" name="图片 17">
            <a:extLst>
              <a:ext uri="{FF2B5EF4-FFF2-40B4-BE49-F238E27FC236}">
                <a16:creationId xmlns:a16="http://schemas.microsoft.com/office/drawing/2014/main" id="{833F4E06-4F9E-4F83-B763-CADDDFC74C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6719" y="3417961"/>
            <a:ext cx="614114" cy="323929"/>
          </a:xfrm>
          <a:prstGeom prst="rect">
            <a:avLst/>
          </a:prstGeom>
        </p:spPr>
      </p:pic>
      <p:sp>
        <p:nvSpPr>
          <p:cNvPr id="13" name="矩形 12"/>
          <p:cNvSpPr/>
          <p:nvPr/>
        </p:nvSpPr>
        <p:spPr>
          <a:xfrm>
            <a:off x="2395181" y="273268"/>
            <a:ext cx="885076" cy="215444"/>
          </a:xfrm>
          <a:prstGeom prst="rect">
            <a:avLst/>
          </a:prstGeom>
        </p:spPr>
        <p:txBody>
          <a:bodyPr wrap="square">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United States</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9" name="图片 18"/>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56659" y="261779"/>
            <a:ext cx="207089" cy="207089"/>
          </a:xfrm>
          <a:prstGeom prst="rect">
            <a:avLst/>
          </a:prstGeom>
        </p:spPr>
      </p:pic>
      <p:sp>
        <p:nvSpPr>
          <p:cNvPr id="20" name="矩形 19"/>
          <p:cNvSpPr/>
          <p:nvPr/>
        </p:nvSpPr>
        <p:spPr>
          <a:xfrm>
            <a:off x="2506490" y="3509824"/>
            <a:ext cx="1001225" cy="215444"/>
          </a:xfrm>
          <a:prstGeom prst="rect">
            <a:avLst/>
          </a:prstGeom>
        </p:spPr>
        <p:txBody>
          <a:bodyPr wrap="square">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United States</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21" name="图片 20"/>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402945" y="3534801"/>
            <a:ext cx="207089" cy="207089"/>
          </a:xfrm>
          <a:prstGeom prst="rect">
            <a:avLst/>
          </a:prstGeom>
        </p:spPr>
      </p:pic>
      <p:pic>
        <p:nvPicPr>
          <p:cNvPr id="4" name="图片 3">
            <a:extLst>
              <a:ext uri="{FF2B5EF4-FFF2-40B4-BE49-F238E27FC236}">
                <a16:creationId xmlns:a16="http://schemas.microsoft.com/office/drawing/2014/main" id="{1913E739-803B-46AC-9A82-F77EC1542D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41247" y="344097"/>
            <a:ext cx="819847" cy="73786"/>
          </a:xfrm>
          <a:prstGeom prst="rect">
            <a:avLst/>
          </a:prstGeom>
        </p:spPr>
      </p:pic>
      <p:sp>
        <p:nvSpPr>
          <p:cNvPr id="22" name="文本框 21"/>
          <p:cNvSpPr txBox="1"/>
          <p:nvPr/>
        </p:nvSpPr>
        <p:spPr>
          <a:xfrm>
            <a:off x="1981429" y="6178464"/>
            <a:ext cx="451343" cy="249299"/>
          </a:xfrm>
          <a:prstGeom prst="rect">
            <a:avLst/>
          </a:prstGeom>
          <a:noFill/>
        </p:spPr>
        <p:txBody>
          <a:bodyPr wrap="square" rtlCol="0">
            <a:spAutoFit/>
          </a:bodyPr>
          <a:lstStyle/>
          <a:p>
            <a:r>
              <a:rPr lang="en-US" altLang="zh-CN" dirty="0">
                <a:solidFill>
                  <a:schemeClr val="tx1">
                    <a:lumMod val="65000"/>
                    <a:lumOff val="35000"/>
                  </a:schemeClr>
                </a:solidFill>
              </a:rPr>
              <a:t>62</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1417376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id="{C0BBEFE2-DD17-4136-9C19-B962E0C20AFA}"/>
              </a:ext>
            </a:extLst>
          </p:cNvPr>
          <p:cNvSpPr txBox="1"/>
          <p:nvPr/>
        </p:nvSpPr>
        <p:spPr>
          <a:xfrm>
            <a:off x="1872089" y="2933198"/>
            <a:ext cx="776897" cy="386709"/>
          </a:xfrm>
          <a:prstGeom prst="rect">
            <a:avLst/>
          </a:prstGeom>
          <a:noFill/>
        </p:spPr>
        <p:txBody>
          <a:bodyPr wrap="square" rtlCol="0">
            <a:spAutoFit/>
          </a:bodyPr>
          <a:lstStyle/>
          <a:p>
            <a:r>
              <a:rPr lang="zh-CN" altLang="en-US" sz="1913" b="1" dirty="0">
                <a:solidFill>
                  <a:schemeClr val="bg1"/>
                </a:solidFill>
                <a:latin typeface="+mj-ea"/>
                <a:ea typeface="+mj-ea"/>
              </a:rPr>
              <a:t>目录</a:t>
            </a:r>
          </a:p>
        </p:txBody>
      </p:sp>
      <p:sp>
        <p:nvSpPr>
          <p:cNvPr id="3" name="矩形 2">
            <a:extLst>
              <a:ext uri="{FF2B5EF4-FFF2-40B4-BE49-F238E27FC236}">
                <a16:creationId xmlns:a16="http://schemas.microsoft.com/office/drawing/2014/main" id="{BF5606FE-CD11-4A6D-8D05-894956E57C7A}"/>
              </a:ext>
            </a:extLst>
          </p:cNvPr>
          <p:cNvSpPr/>
          <p:nvPr/>
        </p:nvSpPr>
        <p:spPr>
          <a:xfrm>
            <a:off x="1038293" y="2676150"/>
            <a:ext cx="2383087" cy="450402"/>
          </a:xfrm>
          <a:prstGeom prst="rect">
            <a:avLst/>
          </a:prstGeom>
          <a:solidFill>
            <a:srgbClr val="4B880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2551" b="1" dirty="0">
                <a:latin typeface="微软雅黑" panose="020B0503020204020204" pitchFamily="34" charset="-122"/>
                <a:ea typeface="微软雅黑" panose="020B0503020204020204" pitchFamily="34" charset="-122"/>
              </a:rPr>
              <a:t>Other Cases</a:t>
            </a:r>
            <a:endParaRPr lang="zh-CN" altLang="en-US" sz="2551"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07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Postdoctoral researcher Marcel Schuck develops &quot;magic&quot; robot hand – Power  Electronic Systems Laboratory | ETH Zurich"/>
          <p:cNvSpPr>
            <a:spLocks noChangeAspect="1" noChangeArrowheads="1"/>
          </p:cNvSpPr>
          <p:nvPr/>
        </p:nvSpPr>
        <p:spPr bwMode="auto">
          <a:xfrm>
            <a:off x="22498" y="1976832"/>
            <a:ext cx="107990" cy="1079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2397" tIns="16198" rIns="32397" bIns="16198" numCol="1" anchor="t" anchorCtr="0" compatLnSpc="1">
            <a:prstTxWarp prst="textNoShape">
              <a:avLst/>
            </a:prstTxWarp>
          </a:bodyPr>
          <a:lstStyle/>
          <a:p>
            <a:endParaRPr lang="zh-CN" altLang="en-US" sz="361"/>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33931" t="567" r="31161" b="-567"/>
          <a:stretch/>
        </p:blipFill>
        <p:spPr>
          <a:xfrm>
            <a:off x="-38100" y="-1"/>
            <a:ext cx="4357688" cy="6718852"/>
          </a:xfrm>
          <a:prstGeom prst="rect">
            <a:avLst/>
          </a:prstGeom>
        </p:spPr>
      </p:pic>
      <p:sp>
        <p:nvSpPr>
          <p:cNvPr id="7" name="文本框 6"/>
          <p:cNvSpPr txBox="1"/>
          <p:nvPr/>
        </p:nvSpPr>
        <p:spPr>
          <a:xfrm>
            <a:off x="262996" y="2969097"/>
            <a:ext cx="3795183" cy="584775"/>
          </a:xfrm>
          <a:prstGeom prst="rect">
            <a:avLst/>
          </a:prstGeom>
          <a:solidFill>
            <a:srgbClr val="3A8F0F">
              <a:alpha val="50000"/>
            </a:srgbClr>
          </a:solidFill>
        </p:spPr>
        <p:txBody>
          <a:bodyPr wrap="squar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Higher Education</a:t>
            </a:r>
            <a:endPar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6968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89093" y="305115"/>
            <a:ext cx="2443954" cy="338554"/>
          </a:xfrm>
          <a:prstGeom prst="rect">
            <a:avLst/>
          </a:prstGeom>
        </p:spPr>
        <p:txBody>
          <a:bodyPr wrap="square">
            <a:spAutoFit/>
          </a:bodyPr>
          <a:lstStyle>
            <a:defPPr>
              <a:defRPr lang="zh-CN"/>
            </a:defPPr>
            <a:lvl1pPr algn="just">
              <a:defRPr sz="800">
                <a:solidFill>
                  <a:schemeClr val="bg2">
                    <a:lumMod val="50000"/>
                  </a:schemeClr>
                </a:solidFill>
              </a:defRPr>
            </a:lvl1pPr>
          </a:lstStyle>
          <a:p>
            <a:r>
              <a:rPr lang="en-US" altLang="zh-CN" sz="1600" b="1" dirty="0" err="1">
                <a:latin typeface="Microsoft JhengHei" panose="020B0604030504040204" pitchFamily="34" charset="-120"/>
                <a:ea typeface="Microsoft JhengHei" panose="020B0604030504040204" pitchFamily="34" charset="-120"/>
              </a:rPr>
              <a:t>Barboza</a:t>
            </a:r>
            <a:r>
              <a:rPr lang="en-US" altLang="zh-CN" sz="1600" b="1" dirty="0">
                <a:latin typeface="Microsoft JhengHei" panose="020B0604030504040204" pitchFamily="34" charset="-120"/>
                <a:ea typeface="Microsoft JhengHei" panose="020B0604030504040204" pitchFamily="34" charset="-120"/>
              </a:rPr>
              <a:t> Space Center</a:t>
            </a:r>
            <a:endParaRPr lang="zh-CN" altLang="en-US" sz="1600" b="1" dirty="0">
              <a:latin typeface="Microsoft JhengHei" panose="020B0604030504040204" pitchFamily="34" charset="-120"/>
              <a:ea typeface="Microsoft JhengHei" panose="020B0604030504040204" pitchFamily="34" charset="-120"/>
            </a:endParaRPr>
          </a:p>
        </p:txBody>
      </p:sp>
      <p:sp>
        <p:nvSpPr>
          <p:cNvPr id="20" name="矩形 19"/>
          <p:cNvSpPr/>
          <p:nvPr/>
        </p:nvSpPr>
        <p:spPr>
          <a:xfrm>
            <a:off x="189093" y="693742"/>
            <a:ext cx="3900688" cy="1569660"/>
          </a:xfrm>
          <a:prstGeom prst="rect">
            <a:avLst/>
          </a:prstGeom>
        </p:spPr>
        <p:txBody>
          <a:bodyPr wrap="square">
            <a:spAutoFit/>
          </a:bodyPr>
          <a:lstStyle/>
          <a:p>
            <a:pPr algn="just"/>
            <a:r>
              <a:rPr lang="en-US" altLang="zh-CN" sz="800" dirty="0" err="1">
                <a:solidFill>
                  <a:schemeClr val="bg2">
                    <a:lumMod val="50000"/>
                  </a:schemeClr>
                </a:solidFill>
                <a:latin typeface="Microsoft JhengHei" panose="020B0604030504040204" pitchFamily="34" charset="-120"/>
                <a:ea typeface="Microsoft JhengHei" panose="020B0604030504040204" pitchFamily="34" charset="-120"/>
              </a:rPr>
              <a:t>Barboza</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 Space Center, a science and engineering prototyping company, has been featuring DOBOT Magician in their Mars Learning Adventures program since 2018. The program is designed to train junior astronauts, scientists and engineers and get them excited about working together and  studying AI and STEAMD ++ project-based learning as they pursue careers in the aviation and aerospace industry.</a:t>
            </a:r>
          </a:p>
          <a:p>
            <a:pPr algn="just"/>
            <a:endParaRPr lang="en-US" altLang="zh-CN" sz="800" dirty="0">
              <a:solidFill>
                <a:schemeClr val="bg2">
                  <a:lumMod val="50000"/>
                </a:schemeClr>
              </a:solidFill>
              <a:latin typeface="Microsoft JhengHei" panose="020B0604030504040204" pitchFamily="34" charset="-120"/>
              <a:ea typeface="Microsoft JhengHei" panose="020B0604030504040204" pitchFamily="34" charset="-120"/>
            </a:endParaRPr>
          </a:p>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Under this program, students work as interns and "Tiger Team" members  to study STEAMD ++ topics. They  build simulated Martian, Earth habitats, robots and satellites, create science experiments and develop learning materials of space mathematics for the 2020 Mars Learning Adventures Space Science and aviation programs. </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738" y="2313475"/>
            <a:ext cx="3695700" cy="2462835"/>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994" y="4838025"/>
            <a:ext cx="1791401" cy="119380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90237" y="4838025"/>
            <a:ext cx="1840946" cy="1226817"/>
          </a:xfrm>
          <a:prstGeom prst="rect">
            <a:avLst/>
          </a:prstGeom>
        </p:spPr>
      </p:pic>
      <p:pic>
        <p:nvPicPr>
          <p:cNvPr id="21" name="图片 20"/>
          <p:cNvPicPr>
            <a:picLocks noChangeAspect="1"/>
          </p:cNvPicPr>
          <p:nvPr/>
        </p:nvPicPr>
        <p:blipFill>
          <a:blip r:embed="rId5" cstate="print">
            <a:extLst>
              <a:ext uri="{BEBA8EAE-BF5A-486C-A8C5-ECC9F3942E4B}">
                <a14:imgProps xmlns:a14="http://schemas.microsoft.com/office/drawing/2010/main">
                  <a14:imgLayer r:embed="rId6">
                    <a14:imgEffect>
                      <a14:backgroundRemoval t="8495" b="91058" l="5613" r="93597">
                        <a14:foregroundMark x1="41265" y1="37407" x2="48538" y2="50373"/>
                        <a14:foregroundMark x1="51462" y1="43964" x2="57549" y2="42474"/>
                        <a14:foregroundMark x1="61976" y1="39344" x2="62292" y2="47839"/>
                        <a14:foregroundMark x1="73676" y1="48733" x2="78419" y2="40387"/>
                        <a14:foregroundMark x1="85375" y1="38748" x2="82688" y2="48733"/>
                        <a14:foregroundMark x1="77075" y1="56334" x2="77075" y2="61550"/>
                        <a14:foregroundMark x1="81818" y1="55738" x2="83557" y2="60507"/>
                        <a14:foregroundMark x1="88538" y1="59911" x2="90988" y2="57228"/>
                        <a14:foregroundMark x1="62767" y1="56632" x2="65929" y2="61103"/>
                        <a14:foregroundMark x1="69328" y1="56781" x2="72095" y2="60060"/>
                        <a14:foregroundMark x1="57233" y1="55291" x2="56364" y2="60358"/>
                        <a14:foregroundMark x1="45850" y1="59016" x2="47826" y2="58867"/>
                        <a14:foregroundMark x1="42530" y1="56334" x2="39921" y2="56185"/>
                        <a14:foregroundMark x1="33281" y1="61550" x2="35810" y2="57675"/>
                        <a14:backgroundMark x1="43320" y1="42176" x2="46008" y2="40387"/>
                        <a14:backgroundMark x1="54071" y1="45753" x2="56206" y2="45753"/>
                        <a14:backgroundMark x1="53676" y1="40686" x2="56047" y2="40387"/>
                        <a14:backgroundMark x1="57787" y1="59911" x2="58261" y2="57675"/>
                        <a14:backgroundMark x1="40791" y1="59463" x2="41660" y2="57228"/>
                        <a14:backgroundMark x1="34308" y1="43219" x2="34545" y2="41282"/>
                        <a14:backgroundMark x1="85771" y1="43219" x2="86245" y2="41580"/>
                      </a14:backgroundRemoval>
                    </a14:imgEffect>
                  </a14:imgLayer>
                </a14:imgProps>
              </a:ext>
              <a:ext uri="{28A0092B-C50C-407E-A947-70E740481C1C}">
                <a14:useLocalDpi xmlns:a14="http://schemas.microsoft.com/office/drawing/2010/main" val="0"/>
              </a:ext>
            </a:extLst>
          </a:blip>
          <a:stretch>
            <a:fillRect/>
          </a:stretch>
        </p:blipFill>
        <p:spPr>
          <a:xfrm>
            <a:off x="3197368" y="220375"/>
            <a:ext cx="892413" cy="473367"/>
          </a:xfrm>
          <a:prstGeom prst="rect">
            <a:avLst/>
          </a:prstGeom>
        </p:spPr>
      </p:pic>
      <p:sp>
        <p:nvSpPr>
          <p:cNvPr id="8" name="矩形 7"/>
          <p:cNvSpPr/>
          <p:nvPr/>
        </p:nvSpPr>
        <p:spPr>
          <a:xfrm>
            <a:off x="2790833" y="268544"/>
            <a:ext cx="538155" cy="338554"/>
          </a:xfrm>
          <a:prstGeom prst="rect">
            <a:avLst/>
          </a:prstGeom>
        </p:spPr>
        <p:txBody>
          <a:bodyPr wrap="square">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United </a:t>
            </a:r>
          </a:p>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States</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0" name="图片 9"/>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57086" y="335998"/>
            <a:ext cx="207089" cy="207089"/>
          </a:xfrm>
          <a:prstGeom prst="rect">
            <a:avLst/>
          </a:prstGeom>
        </p:spPr>
      </p:pic>
      <p:sp>
        <p:nvSpPr>
          <p:cNvPr id="11" name="文本框 10"/>
          <p:cNvSpPr txBox="1"/>
          <p:nvPr/>
        </p:nvSpPr>
        <p:spPr>
          <a:xfrm>
            <a:off x="1981429" y="6178464"/>
            <a:ext cx="451343" cy="249299"/>
          </a:xfrm>
          <a:prstGeom prst="rect">
            <a:avLst/>
          </a:prstGeom>
          <a:noFill/>
        </p:spPr>
        <p:txBody>
          <a:bodyPr wrap="square" rtlCol="0">
            <a:spAutoFit/>
          </a:bodyPr>
          <a:lstStyle/>
          <a:p>
            <a:r>
              <a:rPr lang="en-US" altLang="zh-CN" dirty="0">
                <a:solidFill>
                  <a:schemeClr val="tx1">
                    <a:lumMod val="65000"/>
                    <a:lumOff val="35000"/>
                  </a:schemeClr>
                </a:solidFill>
              </a:rPr>
              <a:t>64</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2281321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955A203-C0FA-4915-9213-27C88CBE351C}"/>
              </a:ext>
            </a:extLst>
          </p:cNvPr>
          <p:cNvGrpSpPr/>
          <p:nvPr/>
        </p:nvGrpSpPr>
        <p:grpSpPr>
          <a:xfrm>
            <a:off x="130488" y="2211621"/>
            <a:ext cx="3856216" cy="266868"/>
            <a:chOff x="239964" y="307494"/>
            <a:chExt cx="10884137" cy="753231"/>
          </a:xfrm>
        </p:grpSpPr>
        <p:sp>
          <p:nvSpPr>
            <p:cNvPr id="5" name="文本框 4"/>
            <p:cNvSpPr txBox="1"/>
            <p:nvPr/>
          </p:nvSpPr>
          <p:spPr>
            <a:xfrm>
              <a:off x="239964" y="307494"/>
              <a:ext cx="10748211" cy="753231"/>
            </a:xfrm>
            <a:prstGeom prst="rect">
              <a:avLst/>
            </a:prstGeom>
            <a:noFill/>
          </p:spPr>
          <p:txBody>
            <a:bodyPr wrap="square" rtlCol="0">
              <a:spAutoFit/>
            </a:bodyPr>
            <a:lstStyle>
              <a:defPPr>
                <a:defRPr lang="zh-CN"/>
              </a:defPPr>
              <a:lvl1pPr>
                <a:defRPr sz="4800">
                  <a:solidFill>
                    <a:srgbClr val="404040"/>
                  </a:solidFill>
                  <a:latin typeface="微软雅黑" panose="020B0503020204020204" pitchFamily="34" charset="-122"/>
                  <a:ea typeface="微软雅黑" panose="020B0503020204020204" pitchFamily="34" charset="-122"/>
                </a:defRPr>
              </a:lvl1pPr>
            </a:lstStyle>
            <a:p>
              <a:r>
                <a:rPr lang="zh-CN" altLang="en-US" sz="1134" b="1" dirty="0">
                  <a:solidFill>
                    <a:schemeClr val="bg1"/>
                  </a:solidFill>
                </a:rPr>
                <a:t>移动</a:t>
              </a:r>
              <a:r>
                <a:rPr lang="en-US" altLang="zh-CN" sz="1134" b="1" dirty="0">
                  <a:solidFill>
                    <a:schemeClr val="bg1"/>
                  </a:solidFill>
                </a:rPr>
                <a:t>STEAM</a:t>
              </a:r>
              <a:r>
                <a:rPr lang="zh-CN" altLang="en-US" sz="1134" b="1" dirty="0">
                  <a:solidFill>
                    <a:schemeClr val="bg1"/>
                  </a:solidFill>
                </a:rPr>
                <a:t>教育课室</a:t>
              </a:r>
              <a:r>
                <a:rPr lang="en-US" altLang="zh-CN" sz="1134" b="1" dirty="0">
                  <a:solidFill>
                    <a:schemeClr val="bg1"/>
                  </a:solidFill>
                </a:rPr>
                <a:t> </a:t>
              </a:r>
              <a:r>
                <a:rPr lang="en-US" altLang="zh-CN" sz="1134" dirty="0">
                  <a:solidFill>
                    <a:schemeClr val="bg1"/>
                  </a:solidFill>
                </a:rPr>
                <a:t>| </a:t>
              </a:r>
            </a:p>
          </p:txBody>
        </p:sp>
        <p:grpSp>
          <p:nvGrpSpPr>
            <p:cNvPr id="12" name="组合 11">
              <a:extLst>
                <a:ext uri="{FF2B5EF4-FFF2-40B4-BE49-F238E27FC236}">
                  <a16:creationId xmlns:a16="http://schemas.microsoft.com/office/drawing/2014/main" id="{41DD621B-02F3-4816-8AB4-0E1DC90C97B0}"/>
                </a:ext>
              </a:extLst>
            </p:cNvPr>
            <p:cNvGrpSpPr/>
            <p:nvPr/>
          </p:nvGrpSpPr>
          <p:grpSpPr>
            <a:xfrm>
              <a:off x="4553454" y="350999"/>
              <a:ext cx="6570647" cy="655715"/>
              <a:chOff x="-542597" y="297152"/>
              <a:chExt cx="6570647" cy="655715"/>
            </a:xfrm>
          </p:grpSpPr>
          <p:pic>
            <p:nvPicPr>
              <p:cNvPr id="13" name="图片 12">
                <a:extLst>
                  <a:ext uri="{FF2B5EF4-FFF2-40B4-BE49-F238E27FC236}">
                    <a16:creationId xmlns:a16="http://schemas.microsoft.com/office/drawing/2014/main" id="{14343EF5-F7B8-45A1-8B7A-E5696488DBD6}"/>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542597" y="297152"/>
                <a:ext cx="463910" cy="463910"/>
              </a:xfrm>
              <a:prstGeom prst="rect">
                <a:avLst/>
              </a:prstGeom>
            </p:spPr>
          </p:pic>
          <p:sp>
            <p:nvSpPr>
              <p:cNvPr id="14" name="文本框 13">
                <a:extLst>
                  <a:ext uri="{FF2B5EF4-FFF2-40B4-BE49-F238E27FC236}">
                    <a16:creationId xmlns:a16="http://schemas.microsoft.com/office/drawing/2014/main" id="{93667690-B91E-4802-AE8F-8B7B27A5AB07}"/>
                  </a:ext>
                </a:extLst>
              </p:cNvPr>
              <p:cNvSpPr txBox="1"/>
              <p:nvPr/>
            </p:nvSpPr>
            <p:spPr>
              <a:xfrm>
                <a:off x="-107716" y="323062"/>
                <a:ext cx="6135766" cy="629805"/>
              </a:xfrm>
              <a:prstGeom prst="rect">
                <a:avLst/>
              </a:prstGeom>
              <a:noFill/>
            </p:spPr>
            <p:txBody>
              <a:bodyPr wrap="square">
                <a:spAutoFit/>
              </a:bodyPr>
              <a:lstStyle/>
              <a:p>
                <a:r>
                  <a:rPr lang="zh-CN" altLang="en-US" sz="850" dirty="0">
                    <a:solidFill>
                      <a:schemeClr val="bg1"/>
                    </a:solidFill>
                    <a:latin typeface="微软雅黑" panose="020B0503020204020204" pitchFamily="34" charset="-122"/>
                    <a:ea typeface="微软雅黑" panose="020B0503020204020204" pitchFamily="34" charset="-122"/>
                  </a:rPr>
                  <a:t>美国</a:t>
                </a:r>
              </a:p>
            </p:txBody>
          </p:sp>
        </p:grpSp>
      </p:grpSp>
      <p:pic>
        <p:nvPicPr>
          <p:cNvPr id="19" name="图片 18">
            <a:extLst>
              <a:ext uri="{FF2B5EF4-FFF2-40B4-BE49-F238E27FC236}">
                <a16:creationId xmlns:a16="http://schemas.microsoft.com/office/drawing/2014/main" id="{0121E84D-212A-4AA1-A03D-2D569CD62C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502" y="1689821"/>
            <a:ext cx="2425966" cy="1362164"/>
          </a:xfrm>
          <a:prstGeom prst="rect">
            <a:avLst/>
          </a:prstGeom>
        </p:spPr>
      </p:pic>
      <p:sp>
        <p:nvSpPr>
          <p:cNvPr id="15" name="文本框 14"/>
          <p:cNvSpPr txBox="1"/>
          <p:nvPr/>
        </p:nvSpPr>
        <p:spPr>
          <a:xfrm>
            <a:off x="130488" y="159045"/>
            <a:ext cx="2904812" cy="307777"/>
          </a:xfrm>
          <a:prstGeom prst="rect">
            <a:avLst/>
          </a:prstGeom>
          <a:noFill/>
        </p:spPr>
        <p:txBody>
          <a:bodyPr wrap="square" rtlCol="0">
            <a:spAutoFit/>
          </a:bodyPr>
          <a:lstStyle>
            <a:defPPr>
              <a:defRPr lang="zh-CN"/>
            </a:defPPr>
            <a:lvl1pPr>
              <a:defRPr sz="4800">
                <a:solidFill>
                  <a:srgbClr val="404040"/>
                </a:solidFill>
                <a:latin typeface="微软雅黑" panose="020B0503020204020204" pitchFamily="34" charset="-122"/>
                <a:ea typeface="微软雅黑" panose="020B0503020204020204" pitchFamily="34" charset="-122"/>
              </a:defRPr>
            </a:lvl1pPr>
          </a:lstStyle>
          <a:p>
            <a:r>
              <a:rPr lang="en-US" altLang="zh-CN" sz="1400" b="1" dirty="0">
                <a:solidFill>
                  <a:schemeClr val="bg2">
                    <a:lumMod val="50000"/>
                  </a:schemeClr>
                </a:solidFill>
              </a:rPr>
              <a:t>Mobile STEAM Classroom</a:t>
            </a:r>
            <a:endParaRPr lang="zh-CN" altLang="en-US" sz="1400" dirty="0">
              <a:solidFill>
                <a:schemeClr val="bg2">
                  <a:lumMod val="50000"/>
                </a:schemeClr>
              </a:solidFill>
            </a:endParaRPr>
          </a:p>
        </p:txBody>
      </p:sp>
      <p:sp>
        <p:nvSpPr>
          <p:cNvPr id="16" name="矩形 15"/>
          <p:cNvSpPr/>
          <p:nvPr/>
        </p:nvSpPr>
        <p:spPr>
          <a:xfrm>
            <a:off x="148984" y="497599"/>
            <a:ext cx="3946766" cy="1077218"/>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The </a:t>
            </a:r>
            <a:r>
              <a:rPr lang="en-US" altLang="zh-CN" sz="800" dirty="0" err="1">
                <a:solidFill>
                  <a:schemeClr val="bg2">
                    <a:lumMod val="50000"/>
                  </a:schemeClr>
                </a:solidFill>
                <a:latin typeface="Microsoft JhengHei" panose="020B0604030504040204" pitchFamily="34" charset="-120"/>
                <a:ea typeface="Microsoft JhengHei" panose="020B0604030504040204" pitchFamily="34" charset="-120"/>
              </a:rPr>
              <a:t>LaPorte</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 County Public Library in Indiana State has launched the Mobile STEAM Classroom for local students who do not have access to STEM equipment especially during quarantine lockdown. </a:t>
            </a:r>
          </a:p>
          <a:p>
            <a:pPr algn="just"/>
            <a:endParaRPr lang="en-US" altLang="zh-CN" sz="800" dirty="0">
              <a:solidFill>
                <a:schemeClr val="bg2">
                  <a:lumMod val="50000"/>
                </a:schemeClr>
              </a:solidFill>
              <a:latin typeface="Microsoft JhengHei" panose="020B0604030504040204" pitchFamily="34" charset="-120"/>
              <a:ea typeface="Microsoft JhengHei" panose="020B0604030504040204" pitchFamily="34" charset="-120"/>
            </a:endParaRPr>
          </a:p>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The library is looking to provide hands-on education for students, and making it mobile means they can now bring the school to the students. According to the report, the library is partnering with local schools and businesses to help give kids the exposure to these fields early on.</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4821" y="199100"/>
            <a:ext cx="780929" cy="227665"/>
          </a:xfrm>
          <a:prstGeom prst="rect">
            <a:avLst/>
          </a:prstGeom>
        </p:spPr>
      </p:pic>
      <p:sp>
        <p:nvSpPr>
          <p:cNvPr id="18" name="文本框 17"/>
          <p:cNvSpPr txBox="1"/>
          <p:nvPr/>
        </p:nvSpPr>
        <p:spPr>
          <a:xfrm>
            <a:off x="189087" y="3248196"/>
            <a:ext cx="2501988" cy="307777"/>
          </a:xfrm>
          <a:prstGeom prst="rect">
            <a:avLst/>
          </a:prstGeom>
          <a:noFill/>
        </p:spPr>
        <p:txBody>
          <a:bodyPr wrap="square" rtlCol="0">
            <a:spAutoFit/>
          </a:bodyPr>
          <a:lstStyle>
            <a:defPPr>
              <a:defRPr lang="zh-CN"/>
            </a:defPPr>
            <a:lvl1pPr>
              <a:defRPr sz="4800">
                <a:solidFill>
                  <a:srgbClr val="404040"/>
                </a:solidFill>
                <a:latin typeface="微软雅黑" panose="020B0503020204020204" pitchFamily="34" charset="-122"/>
                <a:ea typeface="微软雅黑" panose="020B0503020204020204" pitchFamily="34" charset="-122"/>
              </a:defRPr>
            </a:lvl1pPr>
          </a:lstStyle>
          <a:p>
            <a:r>
              <a:rPr lang="en-US" altLang="zh-CN" sz="1400" b="1" dirty="0">
                <a:solidFill>
                  <a:schemeClr val="bg2">
                    <a:lumMod val="50000"/>
                  </a:schemeClr>
                </a:solidFill>
              </a:rPr>
              <a:t>Frankfurt Public Library</a:t>
            </a:r>
            <a:endParaRPr lang="zh-CN" altLang="en-US" sz="1400" dirty="0">
              <a:solidFill>
                <a:schemeClr val="bg2">
                  <a:lumMod val="50000"/>
                </a:schemeClr>
              </a:solidFill>
            </a:endParaRPr>
          </a:p>
        </p:txBody>
      </p:sp>
      <p:sp>
        <p:nvSpPr>
          <p:cNvPr id="20" name="矩形 19"/>
          <p:cNvSpPr/>
          <p:nvPr/>
        </p:nvSpPr>
        <p:spPr>
          <a:xfrm>
            <a:off x="189087" y="3539341"/>
            <a:ext cx="3906663" cy="1077218"/>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DOBOT Magician among a whole variety of robots were moved into the Public Library of Frankfurt to kick off the “Robot-Invasion” in early August 2019. Subsequently, the robot has been put on a one-year display to engage visitors especially the younger generation in getting their hands on the robot and try different functions of the robot.</a:t>
            </a:r>
          </a:p>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According to Ms. Elfriede Ludwig, head of Digital-Services-Team at the library, DOBOT Magician teaches young adults how robots plays its role in the industry.</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21" name="矩形 20"/>
          <p:cNvSpPr/>
          <p:nvPr/>
        </p:nvSpPr>
        <p:spPr>
          <a:xfrm>
            <a:off x="2824822" y="143657"/>
            <a:ext cx="538155" cy="338554"/>
          </a:xfrm>
          <a:prstGeom prst="rect">
            <a:avLst/>
          </a:prstGeom>
        </p:spPr>
        <p:txBody>
          <a:bodyPr wrap="square">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United </a:t>
            </a:r>
          </a:p>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States</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22" name="图片 21"/>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91075" y="211111"/>
            <a:ext cx="207089" cy="207089"/>
          </a:xfrm>
          <a:prstGeom prst="rect">
            <a:avLst/>
          </a:prstGeom>
        </p:spPr>
      </p:pic>
      <p:sp>
        <p:nvSpPr>
          <p:cNvPr id="23" name="矩形 22"/>
          <p:cNvSpPr/>
          <p:nvPr/>
        </p:nvSpPr>
        <p:spPr>
          <a:xfrm>
            <a:off x="2691075" y="3326417"/>
            <a:ext cx="631691" cy="215444"/>
          </a:xfrm>
          <a:prstGeom prst="rect">
            <a:avLst/>
          </a:prstGeom>
        </p:spPr>
        <p:txBody>
          <a:bodyPr wrap="square">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Germany</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24" name="图片 2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87531" y="3336525"/>
            <a:ext cx="207089" cy="207089"/>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0991" y="4626229"/>
            <a:ext cx="1713526" cy="1285145"/>
          </a:xfrm>
          <a:prstGeom prst="rect">
            <a:avLst/>
          </a:prstGeom>
        </p:spPr>
      </p:pic>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77448" y="4626229"/>
            <a:ext cx="1726436" cy="1294827"/>
          </a:xfrm>
          <a:prstGeom prst="rect">
            <a:avLst/>
          </a:prstGeom>
        </p:spPr>
      </p:pic>
      <p:pic>
        <p:nvPicPr>
          <p:cNvPr id="6" name="图片 5"/>
          <p:cNvPicPr>
            <a:picLocks noChangeAspect="1"/>
          </p:cNvPicPr>
          <p:nvPr/>
        </p:nvPicPr>
        <p:blipFill rotWithShape="1">
          <a:blip r:embed="rId8" cstate="print">
            <a:extLst>
              <a:ext uri="{28A0092B-C50C-407E-A947-70E740481C1C}">
                <a14:useLocalDpi xmlns:a14="http://schemas.microsoft.com/office/drawing/2010/main" val="0"/>
              </a:ext>
            </a:extLst>
          </a:blip>
          <a:srcRect l="64498" t="56533" r="-551" b="9062"/>
          <a:stretch/>
        </p:blipFill>
        <p:spPr>
          <a:xfrm>
            <a:off x="3309468" y="3326417"/>
            <a:ext cx="732732" cy="279969"/>
          </a:xfrm>
          <a:prstGeom prst="rect">
            <a:avLst/>
          </a:prstGeom>
        </p:spPr>
      </p:pic>
      <p:sp>
        <p:nvSpPr>
          <p:cNvPr id="25" name="文本框 24"/>
          <p:cNvSpPr txBox="1"/>
          <p:nvPr/>
        </p:nvSpPr>
        <p:spPr>
          <a:xfrm>
            <a:off x="1981429" y="6178464"/>
            <a:ext cx="451343" cy="249299"/>
          </a:xfrm>
          <a:prstGeom prst="rect">
            <a:avLst/>
          </a:prstGeom>
          <a:noFill/>
        </p:spPr>
        <p:txBody>
          <a:bodyPr wrap="square" rtlCol="0">
            <a:spAutoFit/>
          </a:bodyPr>
          <a:lstStyle/>
          <a:p>
            <a:r>
              <a:rPr lang="en-US" altLang="zh-CN" dirty="0">
                <a:solidFill>
                  <a:schemeClr val="tx1">
                    <a:lumMod val="65000"/>
                    <a:lumOff val="35000"/>
                  </a:schemeClr>
                </a:solidFill>
              </a:rPr>
              <a:t>65</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1487049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890466" y="190054"/>
            <a:ext cx="468346" cy="21544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China</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4" name="文本框 13"/>
          <p:cNvSpPr txBox="1"/>
          <p:nvPr/>
        </p:nvSpPr>
        <p:spPr>
          <a:xfrm>
            <a:off x="136336" y="144033"/>
            <a:ext cx="2260477" cy="338554"/>
          </a:xfrm>
          <a:prstGeom prst="rect">
            <a:avLst/>
          </a:prstGeom>
          <a:noFill/>
        </p:spPr>
        <p:txBody>
          <a:bodyPr wrap="square" rtlCol="0">
            <a:spAutoFit/>
          </a:bodyPr>
          <a:lstStyle>
            <a:defPPr>
              <a:defRPr lang="zh-CN"/>
            </a:defPPr>
            <a:lvl1pPr>
              <a:defRPr sz="4800">
                <a:solidFill>
                  <a:srgbClr val="404040"/>
                </a:solidFill>
                <a:latin typeface="微软雅黑" panose="020B0503020204020204" pitchFamily="34" charset="-122"/>
                <a:ea typeface="微软雅黑" panose="020B0503020204020204" pitchFamily="34" charset="-122"/>
              </a:defRPr>
            </a:lvl1pPr>
          </a:lstStyle>
          <a:p>
            <a:r>
              <a:rPr lang="en-US" altLang="zh-CN" sz="1600" b="1" dirty="0">
                <a:solidFill>
                  <a:schemeClr val="bg2">
                    <a:lumMod val="50000"/>
                  </a:schemeClr>
                </a:solidFill>
              </a:rPr>
              <a:t>Tsinghua University  </a:t>
            </a:r>
            <a:endParaRPr lang="zh-CN" altLang="en-US" sz="1600" b="1" dirty="0">
              <a:solidFill>
                <a:schemeClr val="bg2">
                  <a:lumMod val="50000"/>
                </a:schemeClr>
              </a:solidFill>
            </a:endParaRPr>
          </a:p>
        </p:txBody>
      </p:sp>
      <p:sp>
        <p:nvSpPr>
          <p:cNvPr id="15" name="矩形 14"/>
          <p:cNvSpPr/>
          <p:nvPr/>
        </p:nvSpPr>
        <p:spPr>
          <a:xfrm>
            <a:off x="136336" y="482587"/>
            <a:ext cx="3969128" cy="1569660"/>
          </a:xfrm>
          <a:prstGeom prst="rect">
            <a:avLst/>
          </a:prstGeom>
        </p:spPr>
        <p:txBody>
          <a:bodyPr wrap="square">
            <a:spAutoFit/>
          </a:bodyPr>
          <a:lstStyle/>
          <a:p>
            <a:pPr algn="just"/>
            <a:r>
              <a:rPr lang="en-US" altLang="zh-CN" sz="800" dirty="0">
                <a:solidFill>
                  <a:srgbClr val="767171"/>
                </a:solidFill>
                <a:latin typeface="微软雅黑" panose="020B0503020204020204" pitchFamily="34" charset="-122"/>
                <a:ea typeface="微软雅黑" panose="020B0503020204020204" pitchFamily="34" charset="-122"/>
                <a:cs typeface="Arial Unicode MS" panose="020B0604020202020204" pitchFamily="34" charset="-122"/>
              </a:rPr>
              <a:t>Tsinghua University partners with DOBOT to launch the Control Engineering Lab. At this lab, DOBOT Magician robots serve as the main platform for operation. The robot is equipped with a camera, a stand and other assistive devices. </a:t>
            </a:r>
          </a:p>
          <a:p>
            <a:pPr algn="just"/>
            <a:endParaRPr lang="en-US" altLang="zh-CN" sz="800" dirty="0">
              <a:solidFill>
                <a:srgbClr val="767171"/>
              </a:solidFill>
              <a:latin typeface="微软雅黑" panose="020B0503020204020204" pitchFamily="34" charset="-122"/>
              <a:ea typeface="微软雅黑" panose="020B0503020204020204" pitchFamily="34" charset="-122"/>
              <a:cs typeface="Arial Unicode MS" panose="020B0604020202020204" pitchFamily="34" charset="-122"/>
            </a:endParaRPr>
          </a:p>
          <a:p>
            <a:pPr algn="just"/>
            <a:r>
              <a:rPr lang="en-US" altLang="zh-CN" sz="800" dirty="0">
                <a:solidFill>
                  <a:srgbClr val="767171"/>
                </a:solidFill>
                <a:latin typeface="微软雅黑" panose="020B0503020204020204" pitchFamily="34" charset="-122"/>
                <a:ea typeface="微软雅黑" panose="020B0503020204020204" pitchFamily="34" charset="-122"/>
                <a:cs typeface="Arial Unicode MS" panose="020B0604020202020204" pitchFamily="34" charset="-122"/>
              </a:rPr>
              <a:t>This system enables students to develop further using their desired programming language. Students not only can learn and understand how robotic vision and robotics work, but also have opportunities to have hands-on experience and practice what they have learned. Besides, students can take their study and development further by diving into subjects such as multi-robot collaboration, working space interference, and robot vision applications.</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500" y="2290178"/>
            <a:ext cx="3843964" cy="2162230"/>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01" y="4587113"/>
            <a:ext cx="1764428" cy="1323321"/>
          </a:xfrm>
          <a:prstGeom prst="rect">
            <a:avLst/>
          </a:prstGeom>
        </p:spPr>
      </p:pic>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5775" y="4587114"/>
            <a:ext cx="1789690" cy="1342268"/>
          </a:xfrm>
          <a:prstGeom prst="rect">
            <a:avLst/>
          </a:prstGeom>
        </p:spPr>
      </p:pic>
      <p:pic>
        <p:nvPicPr>
          <p:cNvPr id="10" name="图片 9"/>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56207" y="172078"/>
            <a:ext cx="207089" cy="207089"/>
          </a:xfrm>
          <a:prstGeom prst="rect">
            <a:avLst/>
          </a:prstGeom>
        </p:spPr>
      </p:pic>
      <p:pic>
        <p:nvPicPr>
          <p:cNvPr id="5" name="图片 4">
            <a:extLst>
              <a:ext uri="{FF2B5EF4-FFF2-40B4-BE49-F238E27FC236}">
                <a16:creationId xmlns:a16="http://schemas.microsoft.com/office/drawing/2014/main" id="{912256A5-C951-4070-A5DB-2B870609B0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7128" y="134218"/>
            <a:ext cx="339162" cy="339162"/>
          </a:xfrm>
          <a:prstGeom prst="rect">
            <a:avLst/>
          </a:prstGeom>
        </p:spPr>
      </p:pic>
      <p:sp>
        <p:nvSpPr>
          <p:cNvPr id="11" name="文本框 10"/>
          <p:cNvSpPr txBox="1"/>
          <p:nvPr/>
        </p:nvSpPr>
        <p:spPr>
          <a:xfrm>
            <a:off x="1981429" y="6178464"/>
            <a:ext cx="451343" cy="249299"/>
          </a:xfrm>
          <a:prstGeom prst="rect">
            <a:avLst/>
          </a:prstGeom>
          <a:noFill/>
        </p:spPr>
        <p:txBody>
          <a:bodyPr wrap="square" rtlCol="0">
            <a:spAutoFit/>
          </a:bodyPr>
          <a:lstStyle/>
          <a:p>
            <a:r>
              <a:rPr lang="en-US" altLang="zh-CN" dirty="0">
                <a:solidFill>
                  <a:schemeClr val="tx1">
                    <a:lumMod val="65000"/>
                    <a:lumOff val="35000"/>
                  </a:schemeClr>
                </a:solidFill>
              </a:rPr>
              <a:t>38</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2816493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dobot.cc/wp-content/uploads/2019/01/Four-e1548293773365.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5478"/>
          <a:stretch/>
        </p:blipFill>
        <p:spPr bwMode="auto">
          <a:xfrm>
            <a:off x="551110" y="2502183"/>
            <a:ext cx="3295609" cy="248756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279084" y="246150"/>
            <a:ext cx="2206941" cy="338554"/>
          </a:xfrm>
          <a:prstGeom prst="rect">
            <a:avLst/>
          </a:prstGeom>
        </p:spPr>
        <p:txBody>
          <a:bodyPr wrap="square">
            <a:spAutoFit/>
          </a:bodyPr>
          <a:lstStyle>
            <a:defPPr>
              <a:defRPr lang="zh-CN"/>
            </a:defPPr>
            <a:lvl1pPr algn="just">
              <a:defRPr sz="1000" b="1">
                <a:solidFill>
                  <a:srgbClr val="757575"/>
                </a:solidFill>
                <a:latin typeface="Microsoft JhengHei" panose="020B0604030504040204" pitchFamily="34" charset="-120"/>
                <a:ea typeface="Microsoft JhengHei" panose="020B0604030504040204" pitchFamily="34" charset="-120"/>
                <a:cs typeface="Arial Unicode MS" panose="020B0604020202020204" pitchFamily="34" charset="-122"/>
              </a:defRPr>
            </a:lvl1pPr>
          </a:lstStyle>
          <a:p>
            <a:r>
              <a:rPr lang="en-US" altLang="zh-CN" sz="1600" dirty="0"/>
              <a:t>University of Oxford</a:t>
            </a:r>
          </a:p>
        </p:txBody>
      </p:sp>
      <p:sp>
        <p:nvSpPr>
          <p:cNvPr id="9" name="矩形 8"/>
          <p:cNvSpPr/>
          <p:nvPr/>
        </p:nvSpPr>
        <p:spPr>
          <a:xfrm>
            <a:off x="266231" y="735083"/>
            <a:ext cx="3865368" cy="1569660"/>
          </a:xfrm>
          <a:prstGeom prst="rect">
            <a:avLst/>
          </a:prstGeom>
        </p:spPr>
        <p:txBody>
          <a:bodyPr wrap="square">
            <a:spAutoFit/>
          </a:bodyPr>
          <a:lstStyle/>
          <a:p>
            <a:pPr algn="just"/>
            <a:r>
              <a:rPr lang="en-US" altLang="zh-CN" sz="800" dirty="0">
                <a:solidFill>
                  <a:srgbClr val="757575"/>
                </a:solidFill>
                <a:latin typeface="Microsoft JhengHei" panose="020B0604030504040204" pitchFamily="34" charset="-120"/>
                <a:ea typeface="Microsoft JhengHei" panose="020B0604030504040204" pitchFamily="34" charset="-120"/>
                <a:cs typeface="Arial Unicode MS" panose="020B0604020202020204" pitchFamily="34" charset="-122"/>
              </a:rPr>
              <a:t>Professor </a:t>
            </a:r>
            <a:r>
              <a:rPr lang="en-US" altLang="zh-CN" sz="800" dirty="0" err="1">
                <a:solidFill>
                  <a:srgbClr val="757575"/>
                </a:solidFill>
                <a:latin typeface="Microsoft JhengHei" panose="020B0604030504040204" pitchFamily="34" charset="-120"/>
                <a:ea typeface="Microsoft JhengHei" panose="020B0604030504040204" pitchFamily="34" charset="-120"/>
                <a:cs typeface="Arial Unicode MS" panose="020B0604020202020204" pitchFamily="34" charset="-122"/>
              </a:rPr>
              <a:t>Ajit</a:t>
            </a:r>
            <a:r>
              <a:rPr lang="en-US" altLang="zh-CN" sz="800" dirty="0">
                <a:solidFill>
                  <a:srgbClr val="757575"/>
                </a:solidFill>
                <a:latin typeface="Microsoft JhengHei" panose="020B0604030504040204" pitchFamily="34" charset="-120"/>
                <a:ea typeface="Microsoft JhengHei" panose="020B0604030504040204" pitchFamily="34" charset="-120"/>
                <a:cs typeface="Arial Unicode MS" panose="020B0604020202020204" pitchFamily="34" charset="-122"/>
              </a:rPr>
              <a:t> </a:t>
            </a:r>
            <a:r>
              <a:rPr lang="en-US" altLang="zh-CN" sz="800" dirty="0" err="1">
                <a:solidFill>
                  <a:srgbClr val="757575"/>
                </a:solidFill>
                <a:latin typeface="Microsoft JhengHei" panose="020B0604030504040204" pitchFamily="34" charset="-120"/>
                <a:ea typeface="Microsoft JhengHei" panose="020B0604030504040204" pitchFamily="34" charset="-120"/>
                <a:cs typeface="Arial Unicode MS" panose="020B0604020202020204" pitchFamily="34" charset="-122"/>
              </a:rPr>
              <a:t>Jaokar</a:t>
            </a:r>
            <a:r>
              <a:rPr lang="en-US" altLang="zh-CN" sz="800" dirty="0">
                <a:solidFill>
                  <a:srgbClr val="757575"/>
                </a:solidFill>
                <a:latin typeface="Microsoft JhengHei" panose="020B0604030504040204" pitchFamily="34" charset="-120"/>
                <a:ea typeface="Microsoft JhengHei" panose="020B0604030504040204" pitchFamily="34" charset="-120"/>
                <a:cs typeface="Arial Unicode MS" panose="020B0604020202020204" pitchFamily="34" charset="-122"/>
              </a:rPr>
              <a:t> and his team from the University of Oxford incorporate DOBOT Magician into the new course of Data Science for the Internet of Things. </a:t>
            </a:r>
          </a:p>
          <a:p>
            <a:pPr algn="just"/>
            <a:endParaRPr lang="en-US" altLang="zh-CN" sz="800" dirty="0">
              <a:solidFill>
                <a:srgbClr val="757575"/>
              </a:solidFill>
              <a:latin typeface="Microsoft JhengHei" panose="020B0604030504040204" pitchFamily="34" charset="-120"/>
              <a:ea typeface="Microsoft JhengHei" panose="020B0604030504040204" pitchFamily="34" charset="-120"/>
              <a:cs typeface="Arial Unicode MS" panose="020B0604020202020204" pitchFamily="34" charset="-122"/>
            </a:endParaRPr>
          </a:p>
          <a:p>
            <a:pPr algn="just"/>
            <a:r>
              <a:rPr lang="en-US" altLang="zh-CN" sz="800" dirty="0">
                <a:solidFill>
                  <a:srgbClr val="757575"/>
                </a:solidFill>
                <a:latin typeface="Microsoft JhengHei" panose="020B0604030504040204" pitchFamily="34" charset="-120"/>
                <a:ea typeface="Microsoft JhengHei" panose="020B0604030504040204" pitchFamily="34" charset="-120"/>
                <a:cs typeface="Arial Unicode MS" panose="020B0604020202020204" pitchFamily="34" charset="-122"/>
              </a:rPr>
              <a:t>The course aims to develop a new kind of talents that are capable of combining </a:t>
            </a:r>
            <a:r>
              <a:rPr lang="en-US" altLang="zh-CN" sz="800" dirty="0" err="1">
                <a:solidFill>
                  <a:srgbClr val="757575"/>
                </a:solidFill>
                <a:latin typeface="Microsoft JhengHei" panose="020B0604030504040204" pitchFamily="34" charset="-120"/>
                <a:ea typeface="Microsoft JhengHei" panose="020B0604030504040204" pitchFamily="34" charset="-120"/>
                <a:cs typeface="Arial Unicode MS" panose="020B0604020202020204" pitchFamily="34" charset="-122"/>
              </a:rPr>
              <a:t>IoT</a:t>
            </a:r>
            <a:r>
              <a:rPr lang="en-US" altLang="zh-CN" sz="800" dirty="0">
                <a:solidFill>
                  <a:srgbClr val="757575"/>
                </a:solidFill>
                <a:latin typeface="Microsoft JhengHei" panose="020B0604030504040204" pitchFamily="34" charset="-120"/>
                <a:ea typeface="Microsoft JhengHei" panose="020B0604030504040204" pitchFamily="34" charset="-120"/>
                <a:cs typeface="Arial Unicode MS" panose="020B0604020202020204" pitchFamily="34" charset="-122"/>
              </a:rPr>
              <a:t> and AI to solve real world problems human kind are facing. Professor </a:t>
            </a:r>
            <a:r>
              <a:rPr lang="en-US" altLang="zh-CN" sz="800" dirty="0" err="1">
                <a:solidFill>
                  <a:srgbClr val="757575"/>
                </a:solidFill>
                <a:latin typeface="Microsoft JhengHei" panose="020B0604030504040204" pitchFamily="34" charset="-120"/>
                <a:ea typeface="Microsoft JhengHei" panose="020B0604030504040204" pitchFamily="34" charset="-120"/>
                <a:cs typeface="Arial Unicode MS" panose="020B0604020202020204" pitchFamily="34" charset="-122"/>
              </a:rPr>
              <a:t>Ajit</a:t>
            </a:r>
            <a:r>
              <a:rPr lang="en-US" altLang="zh-CN" sz="800" dirty="0">
                <a:solidFill>
                  <a:srgbClr val="757575"/>
                </a:solidFill>
                <a:latin typeface="Microsoft JhengHei" panose="020B0604030504040204" pitchFamily="34" charset="-120"/>
                <a:ea typeface="Microsoft JhengHei" panose="020B0604030504040204" pitchFamily="34" charset="-120"/>
                <a:cs typeface="Arial Unicode MS" panose="020B0604020202020204" pitchFamily="34" charset="-122"/>
              </a:rPr>
              <a:t> also set up an AI lab in London, where his team explores specific robotics &amp; AI deep learning technologies using robotic arms.</a:t>
            </a:r>
          </a:p>
          <a:p>
            <a:pPr algn="just"/>
            <a:endParaRPr lang="en-US" altLang="zh-CN" sz="800" dirty="0">
              <a:solidFill>
                <a:srgbClr val="757575"/>
              </a:solidFill>
              <a:latin typeface="Microsoft JhengHei" panose="020B0604030504040204" pitchFamily="34" charset="-120"/>
              <a:ea typeface="Microsoft JhengHei" panose="020B0604030504040204" pitchFamily="34" charset="-120"/>
              <a:cs typeface="Arial Unicode MS" panose="020B0604020202020204" pitchFamily="34" charset="-122"/>
            </a:endParaRPr>
          </a:p>
          <a:p>
            <a:pPr algn="just"/>
            <a:r>
              <a:rPr lang="en-US" altLang="zh-CN" sz="800" dirty="0">
                <a:solidFill>
                  <a:srgbClr val="757575"/>
                </a:solidFill>
                <a:latin typeface="Microsoft JhengHei" panose="020B0604030504040204" pitchFamily="34" charset="-120"/>
                <a:ea typeface="Microsoft JhengHei" panose="020B0604030504040204" pitchFamily="34" charset="-120"/>
                <a:cs typeface="Arial Unicode MS" panose="020B0604020202020204" pitchFamily="34" charset="-122"/>
              </a:rPr>
              <a:t>For this course, students have opportunities to use DOBOT Magician and explore robotics and deep learning including Neuro-Linguistic Programming (NLP), Convolutional Neural Network (CNN) and Reinforcement Learning(RL). </a:t>
            </a:r>
            <a:endParaRPr lang="en-US" altLang="zh-CN" sz="1000" dirty="0">
              <a:solidFill>
                <a:srgbClr val="757575"/>
              </a:solidFill>
              <a:latin typeface="Microsoft JhengHei" panose="020B0604030504040204" pitchFamily="34" charset="-120"/>
              <a:ea typeface="Microsoft JhengHei" panose="020B0604030504040204" pitchFamily="34" charset="-120"/>
              <a:cs typeface="Arial Unicode MS" panose="020B0604020202020204" pitchFamily="34" charset="-122"/>
              <a:sym typeface="Wingdings" panose="05000000000000000000" pitchFamily="2" charset="2"/>
            </a:endParaRPr>
          </a:p>
        </p:txBody>
      </p:sp>
      <p:sp>
        <p:nvSpPr>
          <p:cNvPr id="2" name="矩形 1"/>
          <p:cNvSpPr/>
          <p:nvPr/>
        </p:nvSpPr>
        <p:spPr>
          <a:xfrm>
            <a:off x="512783" y="5144391"/>
            <a:ext cx="3199423" cy="338554"/>
          </a:xfrm>
          <a:prstGeom prst="rect">
            <a:avLst/>
          </a:prstGeom>
        </p:spPr>
        <p:txBody>
          <a:bodyPr wrap="square">
            <a:spAutoFit/>
          </a:bodyPr>
          <a:lstStyle/>
          <a:p>
            <a:pPr algn="just"/>
            <a:r>
              <a:rPr lang="en-US" altLang="zh-CN" sz="800" b="1" i="1" dirty="0">
                <a:solidFill>
                  <a:srgbClr val="757575"/>
                </a:solidFill>
                <a:latin typeface="Microsoft JhengHei" panose="020B0604030504040204" pitchFamily="34" charset="-120"/>
                <a:ea typeface="Microsoft JhengHei" panose="020B0604030504040204" pitchFamily="34" charset="-120"/>
                <a:cs typeface="Arial Unicode MS" panose="020B0604020202020204" pitchFamily="34" charset="-122"/>
              </a:rPr>
              <a:t>Professor </a:t>
            </a:r>
            <a:r>
              <a:rPr lang="en-US" altLang="zh-CN" sz="800" b="1" i="1" dirty="0" err="1">
                <a:solidFill>
                  <a:srgbClr val="757575"/>
                </a:solidFill>
                <a:latin typeface="Microsoft JhengHei" panose="020B0604030504040204" pitchFamily="34" charset="-120"/>
                <a:ea typeface="Microsoft JhengHei" panose="020B0604030504040204" pitchFamily="34" charset="-120"/>
                <a:cs typeface="Arial Unicode MS" panose="020B0604020202020204" pitchFamily="34" charset="-122"/>
              </a:rPr>
              <a:t>Ajit</a:t>
            </a:r>
            <a:r>
              <a:rPr lang="en-US" altLang="zh-CN" sz="800" b="1" i="1" dirty="0">
                <a:solidFill>
                  <a:srgbClr val="757575"/>
                </a:solidFill>
                <a:latin typeface="Microsoft JhengHei" panose="020B0604030504040204" pitchFamily="34" charset="-120"/>
                <a:ea typeface="Microsoft JhengHei" panose="020B0604030504040204" pitchFamily="34" charset="-120"/>
                <a:cs typeface="Arial Unicode MS" panose="020B0604020202020204" pitchFamily="34" charset="-122"/>
              </a:rPr>
              <a:t> is giving a speech at DOBOT booth  #F320, BETT 2018</a:t>
            </a:r>
            <a:endParaRPr lang="zh-CN" altLang="en-US" sz="800" b="1" i="1" dirty="0">
              <a:solidFill>
                <a:srgbClr val="757575"/>
              </a:solidFill>
              <a:latin typeface="Microsoft JhengHei" panose="020B0604030504040204" pitchFamily="34" charset="-120"/>
              <a:ea typeface="Microsoft JhengHei" panose="020B0604030504040204" pitchFamily="34" charset="-120"/>
              <a:cs typeface="Arial Unicode MS" panose="020B0604020202020204" pitchFamily="34" charset="-122"/>
            </a:endParaRPr>
          </a:p>
        </p:txBody>
      </p:sp>
      <p:sp>
        <p:nvSpPr>
          <p:cNvPr id="11" name="文本框 10"/>
          <p:cNvSpPr txBox="1"/>
          <p:nvPr/>
        </p:nvSpPr>
        <p:spPr>
          <a:xfrm>
            <a:off x="2952172" y="241886"/>
            <a:ext cx="679114" cy="33855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United Kingdom</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2" name="图片 1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70076" y="302637"/>
            <a:ext cx="207089" cy="207089"/>
          </a:xfrm>
          <a:prstGeom prst="rect">
            <a:avLst/>
          </a:prstGeom>
        </p:spPr>
      </p:pic>
      <p:pic>
        <p:nvPicPr>
          <p:cNvPr id="4" name="图片 3">
            <a:extLst>
              <a:ext uri="{FF2B5EF4-FFF2-40B4-BE49-F238E27FC236}">
                <a16:creationId xmlns:a16="http://schemas.microsoft.com/office/drawing/2014/main" id="{3AD06B1F-5992-4AA4-AF92-84AC2F859D8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541" t="17092" r="21586" b="17116"/>
          <a:stretch/>
        </p:blipFill>
        <p:spPr>
          <a:xfrm>
            <a:off x="3631286" y="204314"/>
            <a:ext cx="326857" cy="384884"/>
          </a:xfrm>
          <a:prstGeom prst="rect">
            <a:avLst/>
          </a:prstGeom>
        </p:spPr>
      </p:pic>
      <p:sp>
        <p:nvSpPr>
          <p:cNvPr id="10" name="文本框 9"/>
          <p:cNvSpPr txBox="1"/>
          <p:nvPr/>
        </p:nvSpPr>
        <p:spPr>
          <a:xfrm>
            <a:off x="1981429" y="6178464"/>
            <a:ext cx="451343" cy="249299"/>
          </a:xfrm>
          <a:prstGeom prst="rect">
            <a:avLst/>
          </a:prstGeom>
          <a:noFill/>
        </p:spPr>
        <p:txBody>
          <a:bodyPr wrap="square" rtlCol="0">
            <a:spAutoFit/>
          </a:bodyPr>
          <a:lstStyle/>
          <a:p>
            <a:r>
              <a:rPr lang="en-US" altLang="zh-CN" dirty="0">
                <a:solidFill>
                  <a:schemeClr val="tx1">
                    <a:lumMod val="65000"/>
                    <a:lumOff val="35000"/>
                  </a:schemeClr>
                </a:solidFill>
              </a:rPr>
              <a:t>39</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4101963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6106" r="19083"/>
          <a:stretch/>
        </p:blipFill>
        <p:spPr>
          <a:xfrm>
            <a:off x="120868" y="602227"/>
            <a:ext cx="933451" cy="1345980"/>
          </a:xfrm>
          <a:prstGeom prst="rect">
            <a:avLst/>
          </a:prstGeom>
        </p:spPr>
      </p:pic>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2531" t="11687" r="7215"/>
          <a:stretch/>
        </p:blipFill>
        <p:spPr>
          <a:xfrm>
            <a:off x="1094402" y="599250"/>
            <a:ext cx="990600" cy="1351933"/>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7877" r="6399" b="6612"/>
          <a:stretch/>
        </p:blipFill>
        <p:spPr>
          <a:xfrm>
            <a:off x="2125085" y="600870"/>
            <a:ext cx="995363" cy="1348692"/>
          </a:xfrm>
          <a:prstGeom prst="rect">
            <a:avLst/>
          </a:prstGeom>
        </p:spPr>
      </p:pic>
      <p:pic>
        <p:nvPicPr>
          <p:cNvPr id="11" name="图片 10"/>
          <p:cNvPicPr>
            <a:picLocks noChangeAspect="1"/>
          </p:cNvPicPr>
          <p:nvPr/>
        </p:nvPicPr>
        <p:blipFill rotWithShape="1">
          <a:blip r:embed="rId5">
            <a:extLst>
              <a:ext uri="{28A0092B-C50C-407E-A947-70E740481C1C}">
                <a14:useLocalDpi xmlns:a14="http://schemas.microsoft.com/office/drawing/2010/main" val="0"/>
              </a:ext>
            </a:extLst>
          </a:blip>
          <a:srcRect l="4515" r="16329"/>
          <a:stretch/>
        </p:blipFill>
        <p:spPr>
          <a:xfrm>
            <a:off x="3160531" y="605600"/>
            <a:ext cx="981075" cy="1348957"/>
          </a:xfrm>
          <a:prstGeom prst="rect">
            <a:avLst/>
          </a:prstGeom>
        </p:spPr>
      </p:pic>
      <p:sp>
        <p:nvSpPr>
          <p:cNvPr id="18" name="文本框 17"/>
          <p:cNvSpPr txBox="1"/>
          <p:nvPr/>
        </p:nvSpPr>
        <p:spPr>
          <a:xfrm>
            <a:off x="45980" y="145536"/>
            <a:ext cx="2685927" cy="307777"/>
          </a:xfrm>
          <a:prstGeom prst="rect">
            <a:avLst/>
          </a:prstGeom>
          <a:noFill/>
        </p:spPr>
        <p:txBody>
          <a:bodyPr wrap="square" rtlCol="0">
            <a:spAutoFit/>
          </a:bodyPr>
          <a:lstStyle>
            <a:defPPr>
              <a:defRPr lang="zh-CN"/>
            </a:defPPr>
            <a:lvl1pPr>
              <a:defRPr sz="4800">
                <a:solidFill>
                  <a:srgbClr val="404040"/>
                </a:solidFill>
                <a:latin typeface="微软雅黑" panose="020B0503020204020204" pitchFamily="34" charset="-122"/>
                <a:ea typeface="微软雅黑" panose="020B0503020204020204" pitchFamily="34" charset="-122"/>
              </a:defRPr>
            </a:lvl1pPr>
          </a:lstStyle>
          <a:p>
            <a:r>
              <a:rPr lang="en-US" altLang="zh-CN" sz="1400" b="1" dirty="0">
                <a:solidFill>
                  <a:schemeClr val="bg2">
                    <a:lumMod val="50000"/>
                  </a:schemeClr>
                </a:solidFill>
              </a:rPr>
              <a:t>Carnegie Mellon University  </a:t>
            </a:r>
            <a:endParaRPr lang="zh-CN" altLang="en-US" sz="1400" b="1" dirty="0">
              <a:solidFill>
                <a:schemeClr val="bg2">
                  <a:lumMod val="50000"/>
                </a:schemeClr>
              </a:solidFill>
            </a:endParaRPr>
          </a:p>
        </p:txBody>
      </p:sp>
      <p:sp>
        <p:nvSpPr>
          <p:cNvPr id="19" name="矩形 18"/>
          <p:cNvSpPr/>
          <p:nvPr/>
        </p:nvSpPr>
        <p:spPr>
          <a:xfrm>
            <a:off x="143964" y="2000987"/>
            <a:ext cx="3958686" cy="1077218"/>
          </a:xfrm>
          <a:prstGeom prst="rect">
            <a:avLst/>
          </a:prstGeom>
        </p:spPr>
        <p:txBody>
          <a:bodyPr wrap="square">
            <a:spAutoFit/>
          </a:bodyPr>
          <a:lstStyle/>
          <a:p>
            <a:pPr algn="just"/>
            <a:r>
              <a:rPr lang="en-US" altLang="zh-CN" sz="800" dirty="0">
                <a:solidFill>
                  <a:schemeClr val="bg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Four students from the Robotics Institute, Carnegie Mellon University use DOBOT Magician robots in home settings to improve generalization and reduce dataset bias. First, they assemble the with a mobile base, a camera, a gripper and stabilizers. Then, they use the transformed robot to collect data inside 6 different homes for training and 3 homes for testing. They present an architectural framework which factors out the noise in the data. The study demonstrates it is crucial to train models with data collected in households if the goal is to eventually test them in homes.</a:t>
            </a:r>
          </a:p>
        </p:txBody>
      </p:sp>
      <p:pic>
        <p:nvPicPr>
          <p:cNvPr id="2" name="图片 1"/>
          <p:cNvPicPr>
            <a:picLocks noChangeAspect="1"/>
          </p:cNvPicPr>
          <p:nvPr/>
        </p:nvPicPr>
        <p:blipFill rotWithShape="1">
          <a:blip r:embed="rId6" cstate="print">
            <a:extLst>
              <a:ext uri="{28A0092B-C50C-407E-A947-70E740481C1C}">
                <a14:useLocalDpi xmlns:a14="http://schemas.microsoft.com/office/drawing/2010/main" val="0"/>
              </a:ext>
            </a:extLst>
          </a:blip>
          <a:srcRect t="16978"/>
          <a:stretch/>
        </p:blipFill>
        <p:spPr>
          <a:xfrm>
            <a:off x="214328" y="4860758"/>
            <a:ext cx="1993631" cy="1241365"/>
          </a:xfrm>
          <a:prstGeom prst="rect">
            <a:avLst/>
          </a:prstGeom>
        </p:spPr>
      </p:pic>
      <p:sp>
        <p:nvSpPr>
          <p:cNvPr id="15" name="文本框 14"/>
          <p:cNvSpPr txBox="1"/>
          <p:nvPr/>
        </p:nvSpPr>
        <p:spPr>
          <a:xfrm>
            <a:off x="161133" y="3230819"/>
            <a:ext cx="2441450" cy="338554"/>
          </a:xfrm>
          <a:prstGeom prst="rect">
            <a:avLst/>
          </a:prstGeom>
          <a:noFill/>
        </p:spPr>
        <p:txBody>
          <a:bodyPr wrap="square" rtlCol="0">
            <a:spAutoFit/>
          </a:bodyPr>
          <a:lstStyle>
            <a:defPPr>
              <a:defRPr lang="zh-CN"/>
            </a:defPPr>
            <a:lvl1pPr>
              <a:defRPr sz="4800">
                <a:solidFill>
                  <a:srgbClr val="404040"/>
                </a:solidFill>
                <a:latin typeface="微软雅黑" panose="020B0503020204020204" pitchFamily="34" charset="-122"/>
                <a:ea typeface="微软雅黑" panose="020B0503020204020204" pitchFamily="34" charset="-122"/>
              </a:defRPr>
            </a:lvl1pPr>
          </a:lstStyle>
          <a:p>
            <a:r>
              <a:rPr lang="en-US" altLang="zh-CN" sz="1600" b="1" dirty="0">
                <a:solidFill>
                  <a:schemeClr val="bg2">
                    <a:lumMod val="50000"/>
                  </a:schemeClr>
                </a:solidFill>
              </a:rPr>
              <a:t>Cornell University</a:t>
            </a:r>
            <a:endParaRPr lang="zh-CN" altLang="en-US" sz="1600" b="1" dirty="0">
              <a:solidFill>
                <a:schemeClr val="bg2">
                  <a:lumMod val="50000"/>
                </a:schemeClr>
              </a:solidFill>
            </a:endParaRPr>
          </a:p>
        </p:txBody>
      </p:sp>
      <p:sp>
        <p:nvSpPr>
          <p:cNvPr id="16" name="矩形 15"/>
          <p:cNvSpPr/>
          <p:nvPr/>
        </p:nvSpPr>
        <p:spPr>
          <a:xfrm>
            <a:off x="161133" y="3590022"/>
            <a:ext cx="3980474" cy="1077218"/>
          </a:xfrm>
          <a:prstGeom prst="rect">
            <a:avLst/>
          </a:prstGeom>
        </p:spPr>
        <p:txBody>
          <a:bodyPr wrap="square">
            <a:spAutoFit/>
          </a:bodyPr>
          <a:lstStyle/>
          <a:p>
            <a:pPr algn="just"/>
            <a:r>
              <a:rPr lang="en-US" altLang="zh-CN" sz="800" dirty="0">
                <a:solidFill>
                  <a:schemeClr val="bg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Cornell University has incorporated sets of DOBOT Magicians into their Collective Embodied Intelligence Lab. Their research involves design and coordination of large robot collectives able to achieve complex behaviors beyond the reach of single robot systems, and corresponding studies on how social insects do so in nature.</a:t>
            </a:r>
          </a:p>
          <a:p>
            <a:pPr algn="just"/>
            <a:r>
              <a:rPr lang="en-US" altLang="zh-CN" sz="800" dirty="0">
                <a:solidFill>
                  <a:schemeClr val="bg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Major research topics include swarm intelligence, embodied intelligence, autonomous construction, bio-cyber physical systems, human-swarm interaction, and soft robots. </a:t>
            </a:r>
          </a:p>
        </p:txBody>
      </p:sp>
      <p:sp>
        <p:nvSpPr>
          <p:cNvPr id="5" name="文本框 4"/>
          <p:cNvSpPr txBox="1"/>
          <p:nvPr/>
        </p:nvSpPr>
        <p:spPr>
          <a:xfrm>
            <a:off x="2979704" y="161779"/>
            <a:ext cx="584558" cy="33855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United States</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20" name="文本框 19"/>
          <p:cNvSpPr txBox="1"/>
          <p:nvPr/>
        </p:nvSpPr>
        <p:spPr>
          <a:xfrm>
            <a:off x="2773105" y="3246718"/>
            <a:ext cx="584558" cy="33855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United States</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21" name="图片 20"/>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29303" y="3312450"/>
            <a:ext cx="207089" cy="207089"/>
          </a:xfrm>
          <a:prstGeom prst="rect">
            <a:avLst/>
          </a:prstGeom>
        </p:spPr>
      </p:pic>
      <p:pic>
        <p:nvPicPr>
          <p:cNvPr id="22" name="图片 21"/>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53303" y="212870"/>
            <a:ext cx="207089" cy="207089"/>
          </a:xfrm>
          <a:prstGeom prst="rect">
            <a:avLst/>
          </a:prstGeom>
        </p:spPr>
      </p:pic>
      <p:pic>
        <p:nvPicPr>
          <p:cNvPr id="6" name="图片 5">
            <a:extLst>
              <a:ext uri="{FF2B5EF4-FFF2-40B4-BE49-F238E27FC236}">
                <a16:creationId xmlns:a16="http://schemas.microsoft.com/office/drawing/2014/main" id="{9FF6E663-4924-46D4-9C35-01321A9843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09431" y="145536"/>
            <a:ext cx="378572" cy="378572"/>
          </a:xfrm>
          <a:prstGeom prst="rect">
            <a:avLst/>
          </a:prstGeom>
        </p:spPr>
      </p:pic>
      <p:pic>
        <p:nvPicPr>
          <p:cNvPr id="17" name="图片 16">
            <a:extLst>
              <a:ext uri="{FF2B5EF4-FFF2-40B4-BE49-F238E27FC236}">
                <a16:creationId xmlns:a16="http://schemas.microsoft.com/office/drawing/2014/main" id="{1D30FC04-9ADE-483F-A2CE-F919DFC7023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17174" y="3212149"/>
            <a:ext cx="394994" cy="384193"/>
          </a:xfrm>
          <a:prstGeom prst="rect">
            <a:avLst/>
          </a:prstGeom>
        </p:spPr>
      </p:pic>
      <p:pic>
        <p:nvPicPr>
          <p:cNvPr id="4" name="图片 3">
            <a:extLst>
              <a:ext uri="{FF2B5EF4-FFF2-40B4-BE49-F238E27FC236}">
                <a16:creationId xmlns:a16="http://schemas.microsoft.com/office/drawing/2014/main" id="{F9CEB21A-693D-4ED1-BFE8-90A45EFC0299}"/>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8105" r="3915"/>
          <a:stretch/>
        </p:blipFill>
        <p:spPr>
          <a:xfrm>
            <a:off x="2189564" y="4860758"/>
            <a:ext cx="1945088" cy="1241365"/>
          </a:xfrm>
          <a:prstGeom prst="rect">
            <a:avLst/>
          </a:prstGeom>
        </p:spPr>
      </p:pic>
      <p:sp>
        <p:nvSpPr>
          <p:cNvPr id="23" name="文本框 22"/>
          <p:cNvSpPr txBox="1"/>
          <p:nvPr/>
        </p:nvSpPr>
        <p:spPr>
          <a:xfrm>
            <a:off x="1981429" y="6178464"/>
            <a:ext cx="451343" cy="249299"/>
          </a:xfrm>
          <a:prstGeom prst="rect">
            <a:avLst/>
          </a:prstGeom>
          <a:noFill/>
        </p:spPr>
        <p:txBody>
          <a:bodyPr wrap="square" rtlCol="0">
            <a:spAutoFit/>
          </a:bodyPr>
          <a:lstStyle/>
          <a:p>
            <a:r>
              <a:rPr lang="en-US" altLang="zh-CN" dirty="0">
                <a:solidFill>
                  <a:schemeClr val="tx1">
                    <a:lumMod val="65000"/>
                    <a:lumOff val="35000"/>
                  </a:schemeClr>
                </a:solidFill>
              </a:rPr>
              <a:t>40</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2506358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33216" y="471224"/>
            <a:ext cx="4054744" cy="1200329"/>
          </a:xfrm>
          <a:prstGeom prst="rect">
            <a:avLst/>
          </a:prstGeom>
          <a:noFill/>
        </p:spPr>
        <p:txBody>
          <a:bodyPr wrap="square" rtlCol="0">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A group of students from UC Davis turn DOBOT Magician into a  liquid handling robot to explore how researchers in the medical lab can use robots to improve the efficiency of handling minute volumes of medical samples. </a:t>
            </a:r>
          </a:p>
          <a:p>
            <a:pPr algn="just"/>
            <a:endParaRPr lang="en-US" altLang="zh-CN" sz="800" dirty="0">
              <a:solidFill>
                <a:schemeClr val="bg2">
                  <a:lumMod val="50000"/>
                </a:schemeClr>
              </a:solidFill>
              <a:latin typeface="Microsoft JhengHei" panose="020B0604030504040204" pitchFamily="34" charset="-120"/>
              <a:ea typeface="Microsoft JhengHei" panose="020B0604030504040204" pitchFamily="34" charset="-120"/>
            </a:endParaRPr>
          </a:p>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They install a grabber on the robot to grab the liquid container and the pneumatic drive to power the microfluidic cap through the contact interface. They also use an I/O expansion coordinate and synchronize movement, catch-and-release and dispensing, and machine vision to identify and locate the container with the targeted reagent using the QR code.</a:t>
            </a: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4473" r="4100"/>
          <a:stretch/>
        </p:blipFill>
        <p:spPr>
          <a:xfrm>
            <a:off x="897364" y="1665311"/>
            <a:ext cx="2577356" cy="1620961"/>
          </a:xfrm>
          <a:prstGeom prst="rect">
            <a:avLst/>
          </a:prstGeom>
        </p:spPr>
      </p:pic>
      <p:sp>
        <p:nvSpPr>
          <p:cNvPr id="5" name="文本框 4"/>
          <p:cNvSpPr txBox="1"/>
          <p:nvPr/>
        </p:nvSpPr>
        <p:spPr>
          <a:xfrm>
            <a:off x="137596" y="144324"/>
            <a:ext cx="2896212" cy="307777"/>
          </a:xfrm>
          <a:prstGeom prst="rect">
            <a:avLst/>
          </a:prstGeom>
          <a:noFill/>
        </p:spPr>
        <p:txBody>
          <a:bodyPr wrap="square" rtlCol="0">
            <a:spAutoFit/>
          </a:bodyPr>
          <a:lstStyle>
            <a:defPPr>
              <a:defRPr lang="zh-CN"/>
            </a:defPPr>
            <a:lvl1pPr>
              <a:defRPr sz="4800">
                <a:solidFill>
                  <a:srgbClr val="404040"/>
                </a:solidFill>
                <a:latin typeface="微软雅黑" panose="020B0503020204020204" pitchFamily="34" charset="-122"/>
                <a:ea typeface="微软雅黑" panose="020B0503020204020204" pitchFamily="34" charset="-122"/>
              </a:defRPr>
            </a:lvl1pPr>
          </a:lstStyle>
          <a:p>
            <a:r>
              <a:rPr lang="en-US" altLang="zh-CN" sz="1400" b="1" dirty="0">
                <a:solidFill>
                  <a:schemeClr val="bg2">
                    <a:lumMod val="50000"/>
                  </a:schemeClr>
                </a:solidFill>
              </a:rPr>
              <a:t>University of California, Davis</a:t>
            </a:r>
            <a:endParaRPr lang="en-US" altLang="zh-CN" sz="1400" b="1" dirty="0">
              <a:solidFill>
                <a:schemeClr val="bg2">
                  <a:lumMod val="50000"/>
                </a:schemeClr>
              </a:solidFill>
              <a:hlinkClick r:id="rId3"/>
            </a:endParaRPr>
          </a:p>
        </p:txBody>
      </p:sp>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t="10298" b="18663"/>
          <a:stretch/>
        </p:blipFill>
        <p:spPr>
          <a:xfrm>
            <a:off x="287755" y="4728358"/>
            <a:ext cx="2072722" cy="1472441"/>
          </a:xfrm>
          <a:prstGeom prst="rect">
            <a:avLst/>
          </a:prstGeom>
        </p:spPr>
      </p:pic>
      <p:sp>
        <p:nvSpPr>
          <p:cNvPr id="17" name="文本框 16"/>
          <p:cNvSpPr txBox="1"/>
          <p:nvPr/>
        </p:nvSpPr>
        <p:spPr>
          <a:xfrm>
            <a:off x="162925" y="3517990"/>
            <a:ext cx="2866487" cy="523220"/>
          </a:xfrm>
          <a:prstGeom prst="rect">
            <a:avLst/>
          </a:prstGeom>
          <a:noFill/>
        </p:spPr>
        <p:txBody>
          <a:bodyPr wrap="square" rtlCol="0">
            <a:spAutoFit/>
          </a:bodyPr>
          <a:lstStyle>
            <a:defPPr>
              <a:defRPr lang="zh-CN"/>
            </a:defPPr>
            <a:lvl1pPr>
              <a:defRPr sz="4800">
                <a:solidFill>
                  <a:srgbClr val="404040"/>
                </a:solidFill>
                <a:latin typeface="微软雅黑" panose="020B0503020204020204" pitchFamily="34" charset="-122"/>
                <a:ea typeface="微软雅黑" panose="020B0503020204020204" pitchFamily="34" charset="-122"/>
              </a:defRPr>
            </a:lvl1pPr>
          </a:lstStyle>
          <a:p>
            <a:r>
              <a:rPr lang="en-US" altLang="zh-CN" sz="1400" b="1" dirty="0">
                <a:solidFill>
                  <a:schemeClr val="bg2">
                    <a:lumMod val="50000"/>
                  </a:schemeClr>
                </a:solidFill>
              </a:rPr>
              <a:t>Massachusetts Institute of Technology (MIT)</a:t>
            </a:r>
            <a:endParaRPr lang="en-US" altLang="zh-CN" sz="1400" b="1" dirty="0">
              <a:solidFill>
                <a:schemeClr val="bg2">
                  <a:lumMod val="50000"/>
                </a:schemeClr>
              </a:solidFill>
              <a:hlinkClick r:id="rId3"/>
            </a:endParaRPr>
          </a:p>
        </p:txBody>
      </p:sp>
      <p:sp>
        <p:nvSpPr>
          <p:cNvPr id="18" name="文本框 17"/>
          <p:cNvSpPr txBox="1"/>
          <p:nvPr/>
        </p:nvSpPr>
        <p:spPr>
          <a:xfrm>
            <a:off x="184717" y="4056579"/>
            <a:ext cx="3806084" cy="461665"/>
          </a:xfrm>
          <a:prstGeom prst="rect">
            <a:avLst/>
          </a:prstGeom>
          <a:noFill/>
        </p:spPr>
        <p:txBody>
          <a:bodyPr wrap="square" rtlCol="0">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Engineering students  from Massachusetts Institute of Technology use DOBOT M1 to develop creative projects and display them to the audience at MIT </a:t>
            </a:r>
            <a:r>
              <a:rPr lang="en-US" altLang="zh-CN" sz="800" dirty="0" err="1">
                <a:solidFill>
                  <a:schemeClr val="bg2">
                    <a:lumMod val="50000"/>
                  </a:schemeClr>
                </a:solidFill>
                <a:latin typeface="Microsoft JhengHei" panose="020B0604030504040204" pitchFamily="34" charset="-120"/>
                <a:ea typeface="Microsoft JhengHei" panose="020B0604030504040204" pitchFamily="34" charset="-120"/>
              </a:rPr>
              <a:t>xFair</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 2019, MIT's largest career fair &amp; tech expo. </a:t>
            </a:r>
          </a:p>
        </p:txBody>
      </p:sp>
      <p:sp>
        <p:nvSpPr>
          <p:cNvPr id="13" name="文本框 12"/>
          <p:cNvSpPr txBox="1"/>
          <p:nvPr/>
        </p:nvSpPr>
        <p:spPr>
          <a:xfrm>
            <a:off x="3107485" y="129133"/>
            <a:ext cx="535509" cy="33855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United States</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9" name="文本框 18"/>
          <p:cNvSpPr txBox="1"/>
          <p:nvPr/>
        </p:nvSpPr>
        <p:spPr>
          <a:xfrm>
            <a:off x="2911480" y="3587176"/>
            <a:ext cx="535509" cy="33855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United States</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21" name="图片 20"/>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02090" y="3646229"/>
            <a:ext cx="207089" cy="207089"/>
          </a:xfrm>
          <a:prstGeom prst="rect">
            <a:avLst/>
          </a:prstGeom>
        </p:spPr>
      </p:pic>
      <p:pic>
        <p:nvPicPr>
          <p:cNvPr id="22" name="图片 21"/>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89576" y="210650"/>
            <a:ext cx="207089" cy="207089"/>
          </a:xfrm>
          <a:prstGeom prst="rect">
            <a:avLst/>
          </a:prstGeom>
        </p:spPr>
      </p:pic>
      <p:pic>
        <p:nvPicPr>
          <p:cNvPr id="4" name="图片 3">
            <a:extLst>
              <a:ext uri="{FF2B5EF4-FFF2-40B4-BE49-F238E27FC236}">
                <a16:creationId xmlns:a16="http://schemas.microsoft.com/office/drawing/2014/main" id="{D77D862A-D7EE-4859-851B-66F2A7140A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6672" y="85964"/>
            <a:ext cx="391748" cy="391748"/>
          </a:xfrm>
          <a:prstGeom prst="rect">
            <a:avLst/>
          </a:prstGeom>
        </p:spPr>
      </p:pic>
      <p:pic>
        <p:nvPicPr>
          <p:cNvPr id="11" name="图片 10">
            <a:extLst>
              <a:ext uri="{FF2B5EF4-FFF2-40B4-BE49-F238E27FC236}">
                <a16:creationId xmlns:a16="http://schemas.microsoft.com/office/drawing/2014/main" id="{67AD64C9-E503-4F9A-8893-B04D36CBD3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55292" y="3646229"/>
            <a:ext cx="535509" cy="276959"/>
          </a:xfrm>
          <a:prstGeom prst="rect">
            <a:avLst/>
          </a:prstGeom>
        </p:spPr>
      </p:pic>
      <p:pic>
        <p:nvPicPr>
          <p:cNvPr id="6" name="图片 5">
            <a:extLst>
              <a:ext uri="{FF2B5EF4-FFF2-40B4-BE49-F238E27FC236}">
                <a16:creationId xmlns:a16="http://schemas.microsoft.com/office/drawing/2014/main" id="{C2EB5BF0-2931-4B0E-9AA4-C1948E74511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16888" y="4728358"/>
            <a:ext cx="1474177" cy="1474177"/>
          </a:xfrm>
          <a:prstGeom prst="rect">
            <a:avLst/>
          </a:prstGeom>
        </p:spPr>
      </p:pic>
      <p:sp>
        <p:nvSpPr>
          <p:cNvPr id="16" name="文本框 15"/>
          <p:cNvSpPr txBox="1"/>
          <p:nvPr/>
        </p:nvSpPr>
        <p:spPr>
          <a:xfrm>
            <a:off x="1981429" y="6178464"/>
            <a:ext cx="451343" cy="249299"/>
          </a:xfrm>
          <a:prstGeom prst="rect">
            <a:avLst/>
          </a:prstGeom>
          <a:noFill/>
        </p:spPr>
        <p:txBody>
          <a:bodyPr wrap="square" rtlCol="0">
            <a:spAutoFit/>
          </a:bodyPr>
          <a:lstStyle/>
          <a:p>
            <a:r>
              <a:rPr lang="en-US" altLang="zh-CN" dirty="0">
                <a:solidFill>
                  <a:schemeClr val="tx1">
                    <a:lumMod val="65000"/>
                    <a:lumOff val="35000"/>
                  </a:schemeClr>
                </a:solidFill>
              </a:rPr>
              <a:t>41</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3360310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901" y="315089"/>
            <a:ext cx="184731" cy="249299"/>
          </a:xfrm>
          <a:prstGeom prst="rect">
            <a:avLst/>
          </a:prstGeom>
        </p:spPr>
        <p:txBody>
          <a:bodyPr wrap="none">
            <a:spAutoFit/>
          </a:bodyPr>
          <a:lstStyle/>
          <a:p>
            <a:endParaRPr lang="zh-CN" altLang="en-US" dirty="0"/>
          </a:p>
        </p:txBody>
      </p:sp>
      <p:sp>
        <p:nvSpPr>
          <p:cNvPr id="12" name="文本框 11"/>
          <p:cNvSpPr txBox="1"/>
          <p:nvPr/>
        </p:nvSpPr>
        <p:spPr>
          <a:xfrm>
            <a:off x="217657" y="222692"/>
            <a:ext cx="2563643" cy="307777"/>
          </a:xfrm>
          <a:prstGeom prst="rect">
            <a:avLst/>
          </a:prstGeom>
          <a:noFill/>
        </p:spPr>
        <p:txBody>
          <a:bodyPr wrap="square" rtlCol="0">
            <a:spAutoFit/>
          </a:bodyPr>
          <a:lstStyle>
            <a:defPPr>
              <a:defRPr lang="zh-CN"/>
            </a:defPPr>
            <a:lvl1pPr>
              <a:defRPr sz="4800">
                <a:solidFill>
                  <a:srgbClr val="404040"/>
                </a:solidFill>
                <a:latin typeface="微软雅黑" panose="020B0503020204020204" pitchFamily="34" charset="-122"/>
                <a:ea typeface="微软雅黑" panose="020B0503020204020204" pitchFamily="34" charset="-122"/>
              </a:defRPr>
            </a:lvl1pPr>
          </a:lstStyle>
          <a:p>
            <a:r>
              <a:rPr lang="en-US" altLang="zh-CN" sz="1400" b="1" dirty="0">
                <a:solidFill>
                  <a:schemeClr val="bg2">
                    <a:lumMod val="50000"/>
                  </a:schemeClr>
                </a:solidFill>
              </a:rPr>
              <a:t>University of West Florida</a:t>
            </a:r>
          </a:p>
        </p:txBody>
      </p:sp>
      <p:sp>
        <p:nvSpPr>
          <p:cNvPr id="14" name="矩形 13"/>
          <p:cNvSpPr/>
          <p:nvPr/>
        </p:nvSpPr>
        <p:spPr>
          <a:xfrm>
            <a:off x="2383698" y="669179"/>
            <a:ext cx="1935890" cy="1323439"/>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Dr. S. M. </a:t>
            </a:r>
            <a:r>
              <a:rPr lang="en-US" altLang="zh-CN" sz="800" dirty="0" err="1">
                <a:solidFill>
                  <a:schemeClr val="bg2">
                    <a:lumMod val="50000"/>
                  </a:schemeClr>
                </a:solidFill>
                <a:latin typeface="Microsoft JhengHei" panose="020B0604030504040204" pitchFamily="34" charset="-120"/>
                <a:ea typeface="Microsoft JhengHei" panose="020B0604030504040204" pitchFamily="34" charset="-120"/>
              </a:rPr>
              <a:t>Mizanoor</a:t>
            </a:r>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 Rahman from University of West Florida uses DOBOT Magician to compare two different methods of teaching mechanical engineering concepts. He conducts two independent studies, one with demonstrations using DOBOT Magician and the other in traditional classroom settings. </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5" name="矩形 14"/>
          <p:cNvSpPr/>
          <p:nvPr/>
        </p:nvSpPr>
        <p:spPr>
          <a:xfrm>
            <a:off x="245266" y="1974298"/>
            <a:ext cx="3930149" cy="461665"/>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The result is that robot-based teaching and learning produces better outcomes than ordinary teaching. The interactions between the students and the robot were also found satisfactory.</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266" y="4569762"/>
            <a:ext cx="2003834" cy="1687721"/>
          </a:xfrm>
          <a:prstGeom prst="rect">
            <a:avLst/>
          </a:prstGeom>
        </p:spPr>
      </p:pic>
      <p:sp>
        <p:nvSpPr>
          <p:cNvPr id="18" name="矩形 17"/>
          <p:cNvSpPr/>
          <p:nvPr/>
        </p:nvSpPr>
        <p:spPr>
          <a:xfrm>
            <a:off x="168663" y="2663262"/>
            <a:ext cx="2052588" cy="523220"/>
          </a:xfrm>
          <a:prstGeom prst="rect">
            <a:avLst/>
          </a:prstGeom>
          <a:noFill/>
        </p:spPr>
        <p:txBody>
          <a:bodyPr wrap="square" rtlCol="0">
            <a:spAutoFit/>
          </a:bodyPr>
          <a:lstStyle/>
          <a:p>
            <a:r>
              <a:rPr lang="en-US" altLang="zh-CN" sz="1400" b="1" dirty="0">
                <a:solidFill>
                  <a:schemeClr val="bg2">
                    <a:lumMod val="50000"/>
                  </a:schemeClr>
                </a:solidFill>
                <a:latin typeface="微软雅黑" panose="020B0503020204020204" pitchFamily="34" charset="-122"/>
                <a:ea typeface="微软雅黑" panose="020B0503020204020204" pitchFamily="34" charset="-122"/>
              </a:rPr>
              <a:t>Pennsylvania State University</a:t>
            </a:r>
            <a:endParaRPr lang="zh-CN" altLang="en-US" sz="14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168662" y="3115548"/>
            <a:ext cx="4083356" cy="1323439"/>
          </a:xfrm>
          <a:prstGeom prst="rect">
            <a:avLst/>
          </a:prstGeom>
        </p:spPr>
        <p:txBody>
          <a:bodyPr wrap="square">
            <a:spAutoFit/>
          </a:bodyPr>
          <a:lstStyle/>
          <a:p>
            <a:pPr algn="just"/>
            <a:r>
              <a:rPr lang="en-US" altLang="zh-CN" sz="800" dirty="0">
                <a:solidFill>
                  <a:srgbClr val="767171"/>
                </a:solidFill>
                <a:latin typeface="Microsoft JhengHei" panose="020B0604030504040204" pitchFamily="34" charset="-120"/>
                <a:ea typeface="Microsoft JhengHei" panose="020B0604030504040204" pitchFamily="34" charset="-120"/>
              </a:rPr>
              <a:t>Professor Robert L. </a:t>
            </a:r>
            <a:r>
              <a:rPr lang="en-US" altLang="zh-CN" sz="800" dirty="0" err="1">
                <a:solidFill>
                  <a:srgbClr val="767171"/>
                </a:solidFill>
                <a:latin typeface="Microsoft JhengHei" panose="020B0604030504040204" pitchFamily="34" charset="-120"/>
                <a:ea typeface="Microsoft JhengHei" panose="020B0604030504040204" pitchFamily="34" charset="-120"/>
              </a:rPr>
              <a:t>Avanzato</a:t>
            </a:r>
            <a:r>
              <a:rPr lang="en-US" altLang="zh-CN" sz="800" dirty="0">
                <a:solidFill>
                  <a:srgbClr val="767171"/>
                </a:solidFill>
                <a:latin typeface="Microsoft JhengHei" panose="020B0604030504040204" pitchFamily="34" charset="-120"/>
                <a:ea typeface="Microsoft JhengHei" panose="020B0604030504040204" pitchFamily="34" charset="-120"/>
              </a:rPr>
              <a:t> from Pennsylvania State University uses DOBOT Magician to evaluate how effective a MATLAB interface to ROS services controls an articulated robot manipulator and conveyor belt in a laboratory setting.</a:t>
            </a:r>
          </a:p>
          <a:p>
            <a:pPr algn="just"/>
            <a:endParaRPr lang="en-US" altLang="zh-CN" sz="800" dirty="0">
              <a:solidFill>
                <a:srgbClr val="767171"/>
              </a:solidFill>
              <a:latin typeface="Microsoft JhengHei" panose="020B0604030504040204" pitchFamily="34" charset="-120"/>
              <a:ea typeface="Microsoft JhengHei" panose="020B0604030504040204" pitchFamily="34" charset="-120"/>
            </a:endParaRPr>
          </a:p>
          <a:p>
            <a:pPr algn="just"/>
            <a:r>
              <a:rPr lang="en-US" altLang="zh-CN" sz="800" dirty="0">
                <a:solidFill>
                  <a:srgbClr val="767171"/>
                </a:solidFill>
                <a:latin typeface="Microsoft JhengHei" panose="020B0604030504040204" pitchFamily="34" charset="-120"/>
                <a:ea typeface="Microsoft JhengHei" panose="020B0604030504040204" pitchFamily="34" charset="-120"/>
              </a:rPr>
              <a:t>This project describes the development of a MATLAB/ROS interface and educational resources for a low-cost robot arm (Dobot Magician) in a senior-level robotics course. Topics cover the basic interfacing MATLAB and ROS services, pick and place operations, control of a conveyor belt and IR sensor, and computer vision for color sorting and shape detection of objects (rejection of defective parts on a conveyor belt). </a:t>
            </a:r>
            <a:endParaRPr lang="zh-CN" altLang="en-US" sz="800" dirty="0">
              <a:solidFill>
                <a:srgbClr val="767171"/>
              </a:solidFill>
              <a:latin typeface="Microsoft JhengHei" panose="020B0604030504040204" pitchFamily="34" charset="-120"/>
              <a:ea typeface="Microsoft JhengHei" panose="020B0604030504040204" pitchFamily="34" charset="-12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632" y="587313"/>
            <a:ext cx="1971494" cy="1353129"/>
          </a:xfrm>
          <a:prstGeom prst="rect">
            <a:avLst/>
          </a:prstGeom>
        </p:spPr>
      </p:pic>
      <p:sp>
        <p:nvSpPr>
          <p:cNvPr id="16" name="文本框 15"/>
          <p:cNvSpPr txBox="1"/>
          <p:nvPr/>
        </p:nvSpPr>
        <p:spPr>
          <a:xfrm>
            <a:off x="2955961" y="166803"/>
            <a:ext cx="535509" cy="33855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United States</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22" name="文本框 21"/>
          <p:cNvSpPr txBox="1"/>
          <p:nvPr/>
        </p:nvSpPr>
        <p:spPr>
          <a:xfrm>
            <a:off x="2948356" y="2769789"/>
            <a:ext cx="535509" cy="33855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United States</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23" name="图片 2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12404" y="222995"/>
            <a:ext cx="207089" cy="207089"/>
          </a:xfrm>
          <a:prstGeom prst="rect">
            <a:avLst/>
          </a:prstGeom>
        </p:spPr>
      </p:pic>
      <p:pic>
        <p:nvPicPr>
          <p:cNvPr id="24" name="图片 23"/>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12404" y="2817053"/>
            <a:ext cx="207089" cy="207089"/>
          </a:xfrm>
          <a:prstGeom prst="rect">
            <a:avLst/>
          </a:prstGeom>
        </p:spPr>
      </p:pic>
      <p:pic>
        <p:nvPicPr>
          <p:cNvPr id="4" name="图片 3">
            <a:extLst>
              <a:ext uri="{FF2B5EF4-FFF2-40B4-BE49-F238E27FC236}">
                <a16:creationId xmlns:a16="http://schemas.microsoft.com/office/drawing/2014/main" id="{8F4F7F21-FB22-4946-908D-F352FFAAC1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27938" y="134677"/>
            <a:ext cx="273993" cy="389420"/>
          </a:xfrm>
          <a:prstGeom prst="rect">
            <a:avLst/>
          </a:prstGeom>
        </p:spPr>
      </p:pic>
      <p:pic>
        <p:nvPicPr>
          <p:cNvPr id="7" name="图片 6">
            <a:extLst>
              <a:ext uri="{FF2B5EF4-FFF2-40B4-BE49-F238E27FC236}">
                <a16:creationId xmlns:a16="http://schemas.microsoft.com/office/drawing/2014/main" id="{37D727E6-C56E-4659-BC03-218033405F5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9382" t="18966" r="20068" b="22468"/>
          <a:stretch/>
        </p:blipFill>
        <p:spPr>
          <a:xfrm>
            <a:off x="3665653" y="2675832"/>
            <a:ext cx="450445" cy="461665"/>
          </a:xfrm>
          <a:prstGeom prst="rect">
            <a:avLst/>
          </a:prstGeom>
        </p:spPr>
      </p:pic>
      <p:pic>
        <p:nvPicPr>
          <p:cNvPr id="6" name="图片 5">
            <a:extLst>
              <a:ext uri="{FF2B5EF4-FFF2-40B4-BE49-F238E27FC236}">
                <a16:creationId xmlns:a16="http://schemas.microsoft.com/office/drawing/2014/main" id="{31F966C6-A7EA-4FE7-A9E1-0C4B58E4321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99984" y="4569761"/>
            <a:ext cx="1833069" cy="1640305"/>
          </a:xfrm>
          <a:prstGeom prst="rect">
            <a:avLst/>
          </a:prstGeom>
        </p:spPr>
      </p:pic>
      <p:sp>
        <p:nvSpPr>
          <p:cNvPr id="19" name="文本框 18"/>
          <p:cNvSpPr txBox="1"/>
          <p:nvPr/>
        </p:nvSpPr>
        <p:spPr>
          <a:xfrm>
            <a:off x="1981429" y="6178464"/>
            <a:ext cx="451343" cy="249299"/>
          </a:xfrm>
          <a:prstGeom prst="rect">
            <a:avLst/>
          </a:prstGeom>
          <a:noFill/>
        </p:spPr>
        <p:txBody>
          <a:bodyPr wrap="square" rtlCol="0">
            <a:spAutoFit/>
          </a:bodyPr>
          <a:lstStyle/>
          <a:p>
            <a:r>
              <a:rPr lang="en-US" altLang="zh-CN" dirty="0">
                <a:solidFill>
                  <a:schemeClr val="tx1">
                    <a:lumMod val="65000"/>
                    <a:lumOff val="35000"/>
                  </a:schemeClr>
                </a:solidFill>
              </a:rPr>
              <a:t>42</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1951392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7108" r="4818"/>
          <a:stretch/>
        </p:blipFill>
        <p:spPr>
          <a:xfrm>
            <a:off x="2273434" y="952313"/>
            <a:ext cx="1887756" cy="1214574"/>
          </a:xfrm>
          <a:prstGeom prst="rect">
            <a:avLst/>
          </a:prstGeom>
        </p:spPr>
      </p:pic>
      <p:sp>
        <p:nvSpPr>
          <p:cNvPr id="5" name="文本框 4"/>
          <p:cNvSpPr txBox="1"/>
          <p:nvPr/>
        </p:nvSpPr>
        <p:spPr>
          <a:xfrm>
            <a:off x="100637" y="182924"/>
            <a:ext cx="2573850" cy="584775"/>
          </a:xfrm>
          <a:prstGeom prst="rect">
            <a:avLst/>
          </a:prstGeom>
          <a:noFill/>
        </p:spPr>
        <p:txBody>
          <a:bodyPr wrap="square" rtlCol="0">
            <a:spAutoFit/>
          </a:bodyPr>
          <a:lstStyle>
            <a:defPPr>
              <a:defRPr lang="zh-CN"/>
            </a:defPPr>
            <a:lvl1pPr>
              <a:defRPr sz="4800">
                <a:solidFill>
                  <a:srgbClr val="404040"/>
                </a:solidFill>
                <a:latin typeface="微软雅黑" panose="020B0503020204020204" pitchFamily="34" charset="-122"/>
                <a:ea typeface="微软雅黑" panose="020B0503020204020204" pitchFamily="34" charset="-122"/>
              </a:defRPr>
            </a:lvl1pPr>
          </a:lstStyle>
          <a:p>
            <a:r>
              <a:rPr lang="en-US" altLang="zh-CN" sz="1600" b="1" dirty="0">
                <a:solidFill>
                  <a:schemeClr val="bg2">
                    <a:lumMod val="50000"/>
                  </a:schemeClr>
                </a:solidFill>
                <a:latin typeface="Microsoft JhengHei" panose="020B0604030504040204" pitchFamily="34" charset="-120"/>
                <a:ea typeface="Microsoft JhengHei" panose="020B0604030504040204" pitchFamily="34" charset="-120"/>
              </a:rPr>
              <a:t>Swiss Federal Institute of Technology Zurich</a:t>
            </a:r>
            <a:endParaRPr lang="zh-CN" altLang="en-US" sz="16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9390" y="349711"/>
            <a:ext cx="751005" cy="218666"/>
          </a:xfrm>
          <a:prstGeom prst="rect">
            <a:avLst/>
          </a:prstGeom>
        </p:spPr>
      </p:pic>
      <p:sp>
        <p:nvSpPr>
          <p:cNvPr id="6" name="矩形 5"/>
          <p:cNvSpPr/>
          <p:nvPr/>
        </p:nvSpPr>
        <p:spPr>
          <a:xfrm>
            <a:off x="100637" y="870882"/>
            <a:ext cx="2101293" cy="1323439"/>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Researchers from ETH Zurich use DOBOT Magician to develop a no-touch robotics solution. The solution aims to address the challenge of gripping delicate and small components in the watchmaking industry and semiconductor industry. The acoustic gripper eliminates the need for an extensive set of expensive high-​precision grippers. </a:t>
            </a:r>
            <a:endParaRPr lang="zh-CN" altLang="en-US" sz="800"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4" name="文本框 13"/>
          <p:cNvSpPr txBox="1"/>
          <p:nvPr/>
        </p:nvSpPr>
        <p:spPr>
          <a:xfrm>
            <a:off x="128170" y="2631837"/>
            <a:ext cx="2773239" cy="584775"/>
          </a:xfrm>
          <a:prstGeom prst="rect">
            <a:avLst/>
          </a:prstGeom>
          <a:noFill/>
        </p:spPr>
        <p:txBody>
          <a:bodyPr wrap="square" rtlCol="0">
            <a:spAutoFit/>
          </a:bodyPr>
          <a:lstStyle>
            <a:defPPr>
              <a:defRPr lang="zh-CN"/>
            </a:defPPr>
            <a:lvl1pPr>
              <a:defRPr sz="4800">
                <a:solidFill>
                  <a:srgbClr val="404040"/>
                </a:solidFill>
                <a:latin typeface="微软雅黑" panose="020B0503020204020204" pitchFamily="34" charset="-122"/>
                <a:ea typeface="微软雅黑" panose="020B0503020204020204" pitchFamily="34" charset="-122"/>
              </a:defRPr>
            </a:lvl1pPr>
          </a:lstStyle>
          <a:p>
            <a:r>
              <a:rPr lang="en-US" altLang="zh-CN" sz="1600" b="1" dirty="0">
                <a:solidFill>
                  <a:schemeClr val="bg2">
                    <a:lumMod val="50000"/>
                  </a:schemeClr>
                </a:solidFill>
                <a:latin typeface="Microsoft JhengHei" panose="020B0604030504040204" pitchFamily="34" charset="-120"/>
                <a:ea typeface="Microsoft JhengHei" panose="020B0604030504040204" pitchFamily="34" charset="-120"/>
              </a:rPr>
              <a:t>Polytechnic University of Madrid </a:t>
            </a:r>
            <a:endParaRPr lang="zh-CN" altLang="en-US" sz="16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43273" y="2542937"/>
            <a:ext cx="655707" cy="550179"/>
          </a:xfrm>
          <a:prstGeom prst="rect">
            <a:avLst/>
          </a:prstGeom>
        </p:spPr>
      </p:pic>
      <p:pic>
        <p:nvPicPr>
          <p:cNvPr id="16" name="图片 15"/>
          <p:cNvPicPr>
            <a:picLocks noChangeAspect="1"/>
          </p:cNvPicPr>
          <p:nvPr/>
        </p:nvPicPr>
        <p:blipFill rotWithShape="1">
          <a:blip r:embed="rId6" cstate="print">
            <a:extLst>
              <a:ext uri="{28A0092B-C50C-407E-A947-70E740481C1C}">
                <a14:useLocalDpi xmlns:a14="http://schemas.microsoft.com/office/drawing/2010/main" val="0"/>
              </a:ext>
            </a:extLst>
          </a:blip>
          <a:srcRect t="18111"/>
          <a:stretch/>
        </p:blipFill>
        <p:spPr>
          <a:xfrm>
            <a:off x="881179" y="4058459"/>
            <a:ext cx="2774574" cy="1704063"/>
          </a:xfrm>
          <a:prstGeom prst="rect">
            <a:avLst/>
          </a:prstGeom>
        </p:spPr>
      </p:pic>
      <p:sp>
        <p:nvSpPr>
          <p:cNvPr id="17" name="矩形 16"/>
          <p:cNvSpPr/>
          <p:nvPr/>
        </p:nvSpPr>
        <p:spPr>
          <a:xfrm>
            <a:off x="170523" y="3216612"/>
            <a:ext cx="3828457" cy="707886"/>
          </a:xfrm>
          <a:prstGeom prst="rect">
            <a:avLst/>
          </a:prstGeom>
        </p:spPr>
        <p:txBody>
          <a:bodyPr wrap="square">
            <a:spAutoFit/>
          </a:bodyPr>
          <a:lstStyle/>
          <a:p>
            <a:pPr algn="just"/>
            <a:r>
              <a:rPr lang="en-US" altLang="zh-CN" sz="800" dirty="0">
                <a:solidFill>
                  <a:schemeClr val="bg2">
                    <a:lumMod val="50000"/>
                  </a:schemeClr>
                </a:solidFill>
                <a:latin typeface="Microsoft JhengHei" panose="020B0604030504040204" pitchFamily="34" charset="-120"/>
                <a:ea typeface="Microsoft JhengHei" panose="020B0604030504040204" pitchFamily="34" charset="-120"/>
              </a:rPr>
              <a:t>Higher Technical School of Engineering &amp; Industrial Design incorporates 10 sets of Dobot Magician to its electronica digital instrumentation electronic courses. The course combines DOBOT robots with ARDUINO and MATLAB to teach junior students electronics and robotics. The course offers a total of 75 lessons in the school.</a:t>
            </a:r>
          </a:p>
        </p:txBody>
      </p:sp>
      <p:sp>
        <p:nvSpPr>
          <p:cNvPr id="11" name="文本框 10"/>
          <p:cNvSpPr txBox="1"/>
          <p:nvPr/>
        </p:nvSpPr>
        <p:spPr>
          <a:xfrm>
            <a:off x="2763537" y="360819"/>
            <a:ext cx="796142" cy="21544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Switzerland</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sp>
        <p:nvSpPr>
          <p:cNvPr id="13" name="文本框 12"/>
          <p:cNvSpPr txBox="1"/>
          <p:nvPr/>
        </p:nvSpPr>
        <p:spPr>
          <a:xfrm>
            <a:off x="2835090" y="2744732"/>
            <a:ext cx="472833" cy="215444"/>
          </a:xfrm>
          <a:prstGeom prst="rect">
            <a:avLst/>
          </a:prstGeom>
          <a:noFill/>
        </p:spPr>
        <p:txBody>
          <a:bodyPr wrap="square" rtlCol="0">
            <a:spAutoFit/>
          </a:bodyPr>
          <a:lstStyle/>
          <a:p>
            <a:r>
              <a:rPr lang="en-US" altLang="zh-CN" sz="800" b="1" dirty="0">
                <a:solidFill>
                  <a:schemeClr val="bg2">
                    <a:lumMod val="50000"/>
                  </a:schemeClr>
                </a:solidFill>
                <a:latin typeface="Microsoft JhengHei" panose="020B0604030504040204" pitchFamily="34" charset="-120"/>
                <a:ea typeface="Microsoft JhengHei" panose="020B0604030504040204" pitchFamily="34" charset="-120"/>
              </a:rPr>
              <a:t>Spain</a:t>
            </a:r>
            <a:endParaRPr lang="zh-CN" altLang="en-US" sz="800" b="1" dirty="0">
              <a:solidFill>
                <a:schemeClr val="bg2">
                  <a:lumMod val="50000"/>
                </a:schemeClr>
              </a:solidFill>
              <a:latin typeface="Microsoft JhengHei" panose="020B0604030504040204" pitchFamily="34" charset="-120"/>
              <a:ea typeface="Microsoft JhengHei" panose="020B0604030504040204" pitchFamily="34" charset="-120"/>
            </a:endParaRPr>
          </a:p>
        </p:txBody>
      </p:sp>
      <p:pic>
        <p:nvPicPr>
          <p:cNvPr id="18" name="图片 1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59993" y="367538"/>
            <a:ext cx="207089" cy="207089"/>
          </a:xfrm>
          <a:prstGeom prst="rect">
            <a:avLst/>
          </a:prstGeom>
        </p:spPr>
      </p:pic>
      <p:pic>
        <p:nvPicPr>
          <p:cNvPr id="19" name="图片 18"/>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29670" y="2780894"/>
            <a:ext cx="207089" cy="207089"/>
          </a:xfrm>
          <a:prstGeom prst="rect">
            <a:avLst/>
          </a:prstGeom>
        </p:spPr>
      </p:pic>
      <p:sp>
        <p:nvSpPr>
          <p:cNvPr id="20" name="文本框 19"/>
          <p:cNvSpPr txBox="1"/>
          <p:nvPr/>
        </p:nvSpPr>
        <p:spPr>
          <a:xfrm>
            <a:off x="1981429" y="6178464"/>
            <a:ext cx="451343" cy="249299"/>
          </a:xfrm>
          <a:prstGeom prst="rect">
            <a:avLst/>
          </a:prstGeom>
          <a:noFill/>
        </p:spPr>
        <p:txBody>
          <a:bodyPr wrap="square" rtlCol="0">
            <a:spAutoFit/>
          </a:bodyPr>
          <a:lstStyle/>
          <a:p>
            <a:r>
              <a:rPr lang="en-US" altLang="zh-CN" dirty="0">
                <a:solidFill>
                  <a:schemeClr val="tx1">
                    <a:lumMod val="65000"/>
                    <a:lumOff val="35000"/>
                  </a:schemeClr>
                </a:solidFill>
              </a:rPr>
              <a:t>43</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413427851"/>
      </p:ext>
    </p:extLst>
  </p:cSld>
  <p:clrMapOvr>
    <a:masterClrMapping/>
  </p:clrMapOvr>
</p:sld>
</file>

<file path=ppt/theme/theme1.xml><?xml version="1.0" encoding="utf-8"?>
<a:theme xmlns:a="http://schemas.openxmlformats.org/drawingml/2006/main" name="主题1">
  <a:themeElements>
    <a:clrScheme name="自定义 802">
      <a:dk1>
        <a:srgbClr val="000000"/>
      </a:dk1>
      <a:lt1>
        <a:srgbClr val="FFFFFF"/>
      </a:lt1>
      <a:dk2>
        <a:srgbClr val="768395"/>
      </a:dk2>
      <a:lt2>
        <a:srgbClr val="F0F0F0"/>
      </a:lt2>
      <a:accent1>
        <a:srgbClr val="2F497E"/>
      </a:accent1>
      <a:accent2>
        <a:srgbClr val="8295AF"/>
      </a:accent2>
      <a:accent3>
        <a:srgbClr val="9BC1E4"/>
      </a:accent3>
      <a:accent4>
        <a:srgbClr val="D40F17"/>
      </a:accent4>
      <a:accent5>
        <a:srgbClr val="5B9BD4"/>
      </a:accent5>
      <a:accent6>
        <a:srgbClr val="98AEB4"/>
      </a:accent6>
      <a:hlink>
        <a:srgbClr val="4472C4"/>
      </a:hlink>
      <a:folHlink>
        <a:srgbClr val="BFBFBF"/>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2589C7FF-8B37-4607-9A66-73235045E9C5}" vid="{1A688946-B148-450E-85A0-479FC6FD8ED3}"/>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8238</TotalTime>
  <Words>3953</Words>
  <Application>Microsoft Office PowerPoint</Application>
  <PresentationFormat>Custom</PresentationFormat>
  <Paragraphs>206</Paragraphs>
  <Slides>31</Slides>
  <Notes>2</Notes>
  <HiddenSlides>0</HiddenSlides>
  <MMClips>0</MMClips>
  <ScaleCrop>false</ScaleCrop>
  <HeadingPairs>
    <vt:vector size="4" baseType="variant">
      <vt:variant>
        <vt:lpstr>Theme</vt:lpstr>
      </vt:variant>
      <vt:variant>
        <vt:i4>3</vt:i4>
      </vt:variant>
      <vt:variant>
        <vt:lpstr>Slide Titles</vt:lpstr>
      </vt:variant>
      <vt:variant>
        <vt:i4>31</vt:i4>
      </vt:variant>
    </vt:vector>
  </HeadingPairs>
  <TitlesOfParts>
    <vt:vector size="34" baseType="lpstr">
      <vt:lpstr>主题1</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Meredith</dc:creator>
  <cp:lastModifiedBy>Unknown User</cp:lastModifiedBy>
  <cp:revision>395</cp:revision>
  <dcterms:created xsi:type="dcterms:W3CDTF">2020-08-06T10:33:04Z</dcterms:created>
  <dcterms:modified xsi:type="dcterms:W3CDTF">2021-04-11T12:11:55Z</dcterms:modified>
</cp:coreProperties>
</file>